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63" r:id="rId3"/>
    <p:sldId id="257" r:id="rId4"/>
    <p:sldId id="261" r:id="rId5"/>
    <p:sldId id="258" r:id="rId6"/>
    <p:sldId id="259" r:id="rId7"/>
    <p:sldId id="260"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084F78-E654-4982-8E6E-DF916983F4C7}" v="9" dt="2023-01-27T12:54:55.2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176" autoAdjust="0"/>
  </p:normalViewPr>
  <p:slideViewPr>
    <p:cSldViewPr snapToGrid="0">
      <p:cViewPr varScale="1">
        <p:scale>
          <a:sx n="65" d="100"/>
          <a:sy n="65" d="100"/>
        </p:scale>
        <p:origin x="135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anor Swire" userId="e0c932f5-0070-4080-92d3-1f420949a22d" providerId="ADAL" clId="{DB084F78-E654-4982-8E6E-DF916983F4C7}"/>
    <pc:docChg chg="undo custSel addSld modSld sldOrd">
      <pc:chgData name="Eleanor Swire" userId="e0c932f5-0070-4080-92d3-1f420949a22d" providerId="ADAL" clId="{DB084F78-E654-4982-8E6E-DF916983F4C7}" dt="2023-02-11T05:49:22.876" v="3860" actId="20577"/>
      <pc:docMkLst>
        <pc:docMk/>
      </pc:docMkLst>
      <pc:sldChg chg="addSp delSp modSp mod setBg setClrOvrMap modNotesTx">
        <pc:chgData name="Eleanor Swire" userId="e0c932f5-0070-4080-92d3-1f420949a22d" providerId="ADAL" clId="{DB084F78-E654-4982-8E6E-DF916983F4C7}" dt="2023-02-11T05:13:30.560" v="699" actId="20577"/>
        <pc:sldMkLst>
          <pc:docMk/>
          <pc:sldMk cId="1979530248" sldId="257"/>
        </pc:sldMkLst>
        <pc:spChg chg="mod">
          <ac:chgData name="Eleanor Swire" userId="e0c932f5-0070-4080-92d3-1f420949a22d" providerId="ADAL" clId="{DB084F78-E654-4982-8E6E-DF916983F4C7}" dt="2023-01-27T12:37:29.192" v="32" actId="1076"/>
          <ac:spMkLst>
            <pc:docMk/>
            <pc:sldMk cId="1979530248" sldId="257"/>
            <ac:spMk id="2" creationId="{E423433A-84A4-AFBB-FE5C-22C1C4E2068B}"/>
          </ac:spMkLst>
        </pc:spChg>
        <pc:spChg chg="del">
          <ac:chgData name="Eleanor Swire" userId="e0c932f5-0070-4080-92d3-1f420949a22d" providerId="ADAL" clId="{DB084F78-E654-4982-8E6E-DF916983F4C7}" dt="2023-01-27T12:34:51.826" v="0" actId="478"/>
          <ac:spMkLst>
            <pc:docMk/>
            <pc:sldMk cId="1979530248" sldId="257"/>
            <ac:spMk id="3" creationId="{4F19A738-2343-FF6C-6EA2-D3AEDBE3E19B}"/>
          </ac:spMkLst>
        </pc:spChg>
        <pc:spChg chg="add">
          <ac:chgData name="Eleanor Swire" userId="e0c932f5-0070-4080-92d3-1f420949a22d" providerId="ADAL" clId="{DB084F78-E654-4982-8E6E-DF916983F4C7}" dt="2023-01-27T12:36:30.519" v="8" actId="26606"/>
          <ac:spMkLst>
            <pc:docMk/>
            <pc:sldMk cId="1979530248" sldId="257"/>
            <ac:spMk id="14" creationId="{83FA766D-3260-4E0A-9E7F-A2C93DFF1932}"/>
          </ac:spMkLst>
        </pc:spChg>
        <pc:spChg chg="add">
          <ac:chgData name="Eleanor Swire" userId="e0c932f5-0070-4080-92d3-1f420949a22d" providerId="ADAL" clId="{DB084F78-E654-4982-8E6E-DF916983F4C7}" dt="2023-01-27T12:36:30.519" v="8" actId="26606"/>
          <ac:spMkLst>
            <pc:docMk/>
            <pc:sldMk cId="1979530248" sldId="257"/>
            <ac:spMk id="16" creationId="{CB435A06-5FFD-4CF8-BE06-3796EC42003A}"/>
          </ac:spMkLst>
        </pc:spChg>
        <pc:spChg chg="add">
          <ac:chgData name="Eleanor Swire" userId="e0c932f5-0070-4080-92d3-1f420949a22d" providerId="ADAL" clId="{DB084F78-E654-4982-8E6E-DF916983F4C7}" dt="2023-01-27T12:36:30.519" v="8" actId="26606"/>
          <ac:spMkLst>
            <pc:docMk/>
            <pc:sldMk cId="1979530248" sldId="257"/>
            <ac:spMk id="18" creationId="{5E10DA6E-C3FF-4539-BF84-4775BB7EC422}"/>
          </ac:spMkLst>
        </pc:spChg>
        <pc:picChg chg="add mod">
          <ac:chgData name="Eleanor Swire" userId="e0c932f5-0070-4080-92d3-1f420949a22d" providerId="ADAL" clId="{DB084F78-E654-4982-8E6E-DF916983F4C7}" dt="2023-01-27T12:36:30.519" v="8" actId="26606"/>
          <ac:picMkLst>
            <pc:docMk/>
            <pc:sldMk cId="1979530248" sldId="257"/>
            <ac:picMk id="5" creationId="{4A80E197-E531-67CB-FFB0-D3C748596DAF}"/>
          </ac:picMkLst>
        </pc:picChg>
        <pc:picChg chg="add mod">
          <ac:chgData name="Eleanor Swire" userId="e0c932f5-0070-4080-92d3-1f420949a22d" providerId="ADAL" clId="{DB084F78-E654-4982-8E6E-DF916983F4C7}" dt="2023-01-27T12:36:30.519" v="8" actId="26606"/>
          <ac:picMkLst>
            <pc:docMk/>
            <pc:sldMk cId="1979530248" sldId="257"/>
            <ac:picMk id="7" creationId="{2945B91A-503C-BB9E-2C17-2BE7320EE63E}"/>
          </ac:picMkLst>
        </pc:picChg>
        <pc:picChg chg="add mod ord">
          <ac:chgData name="Eleanor Swire" userId="e0c932f5-0070-4080-92d3-1f420949a22d" providerId="ADAL" clId="{DB084F78-E654-4982-8E6E-DF916983F4C7}" dt="2023-01-27T12:36:30.519" v="8" actId="26606"/>
          <ac:picMkLst>
            <pc:docMk/>
            <pc:sldMk cId="1979530248" sldId="257"/>
            <ac:picMk id="9" creationId="{CD2D7A75-3226-BB64-4B28-42A05CCB0295}"/>
          </ac:picMkLst>
        </pc:picChg>
      </pc:sldChg>
      <pc:sldChg chg="addSp delSp modSp new mod setBg setClrOvrMap modNotesTx">
        <pc:chgData name="Eleanor Swire" userId="e0c932f5-0070-4080-92d3-1f420949a22d" providerId="ADAL" clId="{DB084F78-E654-4982-8E6E-DF916983F4C7}" dt="2023-02-11T05:17:21.209" v="939" actId="20577"/>
        <pc:sldMkLst>
          <pc:docMk/>
          <pc:sldMk cId="807126802" sldId="258"/>
        </pc:sldMkLst>
        <pc:spChg chg="mod">
          <ac:chgData name="Eleanor Swire" userId="e0c932f5-0070-4080-92d3-1f420949a22d" providerId="ADAL" clId="{DB084F78-E654-4982-8E6E-DF916983F4C7}" dt="2023-01-27T12:41:07.048" v="98" actId="404"/>
          <ac:spMkLst>
            <pc:docMk/>
            <pc:sldMk cId="807126802" sldId="258"/>
            <ac:spMk id="2" creationId="{2DC44C3C-D416-E325-2DF2-D36EBB6FAC59}"/>
          </ac:spMkLst>
        </pc:spChg>
        <pc:spChg chg="del">
          <ac:chgData name="Eleanor Swire" userId="e0c932f5-0070-4080-92d3-1f420949a22d" providerId="ADAL" clId="{DB084F78-E654-4982-8E6E-DF916983F4C7}" dt="2023-01-27T12:37:42.657" v="34" actId="478"/>
          <ac:spMkLst>
            <pc:docMk/>
            <pc:sldMk cId="807126802" sldId="258"/>
            <ac:spMk id="3" creationId="{0E718B5F-AC59-DCD3-3B33-4D2D042E1D58}"/>
          </ac:spMkLst>
        </pc:spChg>
        <pc:spChg chg="add del">
          <ac:chgData name="Eleanor Swire" userId="e0c932f5-0070-4080-92d3-1f420949a22d" providerId="ADAL" clId="{DB084F78-E654-4982-8E6E-DF916983F4C7}" dt="2023-01-27T12:40:24.797" v="43" actId="26606"/>
          <ac:spMkLst>
            <pc:docMk/>
            <pc:sldMk cId="807126802" sldId="258"/>
            <ac:spMk id="20" creationId="{E26B9EF5-5D92-4AC7-BC55-FC5C4C98ED4C}"/>
          </ac:spMkLst>
        </pc:spChg>
        <pc:spChg chg="add del">
          <ac:chgData name="Eleanor Swire" userId="e0c932f5-0070-4080-92d3-1f420949a22d" providerId="ADAL" clId="{DB084F78-E654-4982-8E6E-DF916983F4C7}" dt="2023-01-27T12:40:24.797" v="43" actId="26606"/>
          <ac:spMkLst>
            <pc:docMk/>
            <pc:sldMk cId="807126802" sldId="258"/>
            <ac:spMk id="21" creationId="{F05C5575-0F07-43D0-AE78-81EAA8E67152}"/>
          </ac:spMkLst>
        </pc:spChg>
        <pc:picChg chg="add mod ord">
          <ac:chgData name="Eleanor Swire" userId="e0c932f5-0070-4080-92d3-1f420949a22d" providerId="ADAL" clId="{DB084F78-E654-4982-8E6E-DF916983F4C7}" dt="2023-01-27T12:40:24.805" v="44" actId="26606"/>
          <ac:picMkLst>
            <pc:docMk/>
            <pc:sldMk cId="807126802" sldId="258"/>
            <ac:picMk id="5" creationId="{AF2C0D06-A8CE-31BA-139F-D65B0E5F95C0}"/>
          </ac:picMkLst>
        </pc:picChg>
        <pc:picChg chg="add mod">
          <ac:chgData name="Eleanor Swire" userId="e0c932f5-0070-4080-92d3-1f420949a22d" providerId="ADAL" clId="{DB084F78-E654-4982-8E6E-DF916983F4C7}" dt="2023-01-27T12:40:24.805" v="44" actId="26606"/>
          <ac:picMkLst>
            <pc:docMk/>
            <pc:sldMk cId="807126802" sldId="258"/>
            <ac:picMk id="7" creationId="{6DCB22D8-068E-0E13-FC59-E81E03D2B81E}"/>
          </ac:picMkLst>
        </pc:picChg>
        <pc:picChg chg="add mod ord">
          <ac:chgData name="Eleanor Swire" userId="e0c932f5-0070-4080-92d3-1f420949a22d" providerId="ADAL" clId="{DB084F78-E654-4982-8E6E-DF916983F4C7}" dt="2023-01-27T12:40:24.805" v="44" actId="26606"/>
          <ac:picMkLst>
            <pc:docMk/>
            <pc:sldMk cId="807126802" sldId="258"/>
            <ac:picMk id="9" creationId="{3FDF7DE8-E877-A86E-273B-A04FF332B2D4}"/>
          </ac:picMkLst>
        </pc:picChg>
        <pc:cxnChg chg="add del">
          <ac:chgData name="Eleanor Swire" userId="e0c932f5-0070-4080-92d3-1f420949a22d" providerId="ADAL" clId="{DB084F78-E654-4982-8E6E-DF916983F4C7}" dt="2023-01-27T12:40:06.638" v="41" actId="26606"/>
          <ac:cxnSpMkLst>
            <pc:docMk/>
            <pc:sldMk cId="807126802" sldId="258"/>
            <ac:cxnSpMk id="14" creationId="{C800968E-0A99-46C4-A9B2-6A63AC66F4B0}"/>
          </ac:cxnSpMkLst>
        </pc:cxnChg>
        <pc:cxnChg chg="add del">
          <ac:chgData name="Eleanor Swire" userId="e0c932f5-0070-4080-92d3-1f420949a22d" providerId="ADAL" clId="{DB084F78-E654-4982-8E6E-DF916983F4C7}" dt="2023-01-27T12:40:06.638" v="41" actId="26606"/>
          <ac:cxnSpMkLst>
            <pc:docMk/>
            <pc:sldMk cId="807126802" sldId="258"/>
            <ac:cxnSpMk id="16" creationId="{0627B73E-D784-4780-AA33-DCDFE7DA16ED}"/>
          </ac:cxnSpMkLst>
        </pc:cxnChg>
        <pc:cxnChg chg="add del">
          <ac:chgData name="Eleanor Swire" userId="e0c932f5-0070-4080-92d3-1f420949a22d" providerId="ADAL" clId="{DB084F78-E654-4982-8E6E-DF916983F4C7}" dt="2023-01-27T12:40:06.638" v="41" actId="26606"/>
          <ac:cxnSpMkLst>
            <pc:docMk/>
            <pc:sldMk cId="807126802" sldId="258"/>
            <ac:cxnSpMk id="18" creationId="{EBAD6A72-88E8-42F7-88B9-CAF744536BE4}"/>
          </ac:cxnSpMkLst>
        </pc:cxnChg>
        <pc:cxnChg chg="add">
          <ac:chgData name="Eleanor Swire" userId="e0c932f5-0070-4080-92d3-1f420949a22d" providerId="ADAL" clId="{DB084F78-E654-4982-8E6E-DF916983F4C7}" dt="2023-01-27T12:40:24.805" v="44" actId="26606"/>
          <ac:cxnSpMkLst>
            <pc:docMk/>
            <pc:sldMk cId="807126802" sldId="258"/>
            <ac:cxnSpMk id="23" creationId="{C800968E-0A99-46C4-A9B2-6A63AC66F4B0}"/>
          </ac:cxnSpMkLst>
        </pc:cxnChg>
        <pc:cxnChg chg="add">
          <ac:chgData name="Eleanor Swire" userId="e0c932f5-0070-4080-92d3-1f420949a22d" providerId="ADAL" clId="{DB084F78-E654-4982-8E6E-DF916983F4C7}" dt="2023-01-27T12:40:24.805" v="44" actId="26606"/>
          <ac:cxnSpMkLst>
            <pc:docMk/>
            <pc:sldMk cId="807126802" sldId="258"/>
            <ac:cxnSpMk id="24" creationId="{0627B73E-D784-4780-AA33-DCDFE7DA16ED}"/>
          </ac:cxnSpMkLst>
        </pc:cxnChg>
        <pc:cxnChg chg="add">
          <ac:chgData name="Eleanor Swire" userId="e0c932f5-0070-4080-92d3-1f420949a22d" providerId="ADAL" clId="{DB084F78-E654-4982-8E6E-DF916983F4C7}" dt="2023-01-27T12:40:24.805" v="44" actId="26606"/>
          <ac:cxnSpMkLst>
            <pc:docMk/>
            <pc:sldMk cId="807126802" sldId="258"/>
            <ac:cxnSpMk id="25" creationId="{EBAD6A72-88E8-42F7-88B9-CAF744536BE4}"/>
          </ac:cxnSpMkLst>
        </pc:cxnChg>
      </pc:sldChg>
      <pc:sldChg chg="addSp delSp modSp new mod setBg setClrOvrMap modNotesTx">
        <pc:chgData name="Eleanor Swire" userId="e0c932f5-0070-4080-92d3-1f420949a22d" providerId="ADAL" clId="{DB084F78-E654-4982-8E6E-DF916983F4C7}" dt="2023-02-11T05:20:14.545" v="1218" actId="20577"/>
        <pc:sldMkLst>
          <pc:docMk/>
          <pc:sldMk cId="153071207" sldId="259"/>
        </pc:sldMkLst>
        <pc:spChg chg="mod">
          <ac:chgData name="Eleanor Swire" userId="e0c932f5-0070-4080-92d3-1f420949a22d" providerId="ADAL" clId="{DB084F78-E654-4982-8E6E-DF916983F4C7}" dt="2023-01-27T12:47:53.041" v="206" actId="1076"/>
          <ac:spMkLst>
            <pc:docMk/>
            <pc:sldMk cId="153071207" sldId="259"/>
            <ac:spMk id="2" creationId="{93309317-CF5C-D4B1-B299-B031DBCF044A}"/>
          </ac:spMkLst>
        </pc:spChg>
        <pc:spChg chg="del">
          <ac:chgData name="Eleanor Swire" userId="e0c932f5-0070-4080-92d3-1f420949a22d" providerId="ADAL" clId="{DB084F78-E654-4982-8E6E-DF916983F4C7}" dt="2023-01-27T12:41:36.792" v="100" actId="478"/>
          <ac:spMkLst>
            <pc:docMk/>
            <pc:sldMk cId="153071207" sldId="259"/>
            <ac:spMk id="3" creationId="{60E81DCC-12C6-90E1-5F5D-209E6471344E}"/>
          </ac:spMkLst>
        </pc:spChg>
        <pc:picChg chg="add mod">
          <ac:chgData name="Eleanor Swire" userId="e0c932f5-0070-4080-92d3-1f420949a22d" providerId="ADAL" clId="{DB084F78-E654-4982-8E6E-DF916983F4C7}" dt="2023-01-27T12:47:50.718" v="205" actId="1076"/>
          <ac:picMkLst>
            <pc:docMk/>
            <pc:sldMk cId="153071207" sldId="259"/>
            <ac:picMk id="5" creationId="{6080F2DB-4ED1-D170-5293-7B8BF8260F76}"/>
          </ac:picMkLst>
        </pc:picChg>
        <pc:picChg chg="add mod">
          <ac:chgData name="Eleanor Swire" userId="e0c932f5-0070-4080-92d3-1f420949a22d" providerId="ADAL" clId="{DB084F78-E654-4982-8E6E-DF916983F4C7}" dt="2023-01-27T12:42:31.968" v="106" actId="26606"/>
          <ac:picMkLst>
            <pc:docMk/>
            <pc:sldMk cId="153071207" sldId="259"/>
            <ac:picMk id="7" creationId="{45FE367A-C6E7-AC4A-6AD8-4340F44B5E74}"/>
          </ac:picMkLst>
        </pc:picChg>
        <pc:cxnChg chg="add">
          <ac:chgData name="Eleanor Swire" userId="e0c932f5-0070-4080-92d3-1f420949a22d" providerId="ADAL" clId="{DB084F78-E654-4982-8E6E-DF916983F4C7}" dt="2023-01-27T12:42:31.968" v="106" actId="26606"/>
          <ac:cxnSpMkLst>
            <pc:docMk/>
            <pc:sldMk cId="153071207" sldId="259"/>
            <ac:cxnSpMk id="12" creationId="{EBAD6A72-88E8-42F7-88B9-CAF744536BE4}"/>
          </ac:cxnSpMkLst>
        </pc:cxnChg>
        <pc:cxnChg chg="add">
          <ac:chgData name="Eleanor Swire" userId="e0c932f5-0070-4080-92d3-1f420949a22d" providerId="ADAL" clId="{DB084F78-E654-4982-8E6E-DF916983F4C7}" dt="2023-01-27T12:42:31.968" v="106" actId="26606"/>
          <ac:cxnSpMkLst>
            <pc:docMk/>
            <pc:sldMk cId="153071207" sldId="259"/>
            <ac:cxnSpMk id="14" creationId="{C800968E-0A99-46C4-A9B2-6A63AC66F4B0}"/>
          </ac:cxnSpMkLst>
        </pc:cxnChg>
      </pc:sldChg>
      <pc:sldChg chg="addSp delSp modSp new mod setBg modNotesTx">
        <pc:chgData name="Eleanor Swire" userId="e0c932f5-0070-4080-92d3-1f420949a22d" providerId="ADAL" clId="{DB084F78-E654-4982-8E6E-DF916983F4C7}" dt="2023-02-11T05:32:53.222" v="2308" actId="20577"/>
        <pc:sldMkLst>
          <pc:docMk/>
          <pc:sldMk cId="4238619632" sldId="260"/>
        </pc:sldMkLst>
        <pc:spChg chg="mod">
          <ac:chgData name="Eleanor Swire" userId="e0c932f5-0070-4080-92d3-1f420949a22d" providerId="ADAL" clId="{DB084F78-E654-4982-8E6E-DF916983F4C7}" dt="2023-02-11T05:28:05.395" v="1586" actId="255"/>
          <ac:spMkLst>
            <pc:docMk/>
            <pc:sldMk cId="4238619632" sldId="260"/>
            <ac:spMk id="2" creationId="{58B60CEC-2C71-D0D7-7747-CD6E5A8E3354}"/>
          </ac:spMkLst>
        </pc:spChg>
        <pc:spChg chg="del">
          <ac:chgData name="Eleanor Swire" userId="e0c932f5-0070-4080-92d3-1f420949a22d" providerId="ADAL" clId="{DB084F78-E654-4982-8E6E-DF916983F4C7}" dt="2023-01-27T12:43:34.835" v="142" actId="478"/>
          <ac:spMkLst>
            <pc:docMk/>
            <pc:sldMk cId="4238619632" sldId="260"/>
            <ac:spMk id="3" creationId="{4AA99141-8F00-AE35-E2B3-DCDF360F3962}"/>
          </ac:spMkLst>
        </pc:spChg>
        <pc:spChg chg="add">
          <ac:chgData name="Eleanor Swire" userId="e0c932f5-0070-4080-92d3-1f420949a22d" providerId="ADAL" clId="{DB084F78-E654-4982-8E6E-DF916983F4C7}" dt="2023-01-27T12:45:02.570" v="146" actId="26606"/>
          <ac:spMkLst>
            <pc:docMk/>
            <pc:sldMk cId="4238619632" sldId="260"/>
            <ac:spMk id="14" creationId="{6E13DAD0-A4B0-4817-8995-A0D346584BD1}"/>
          </ac:spMkLst>
        </pc:spChg>
        <pc:picChg chg="add mod">
          <ac:chgData name="Eleanor Swire" userId="e0c932f5-0070-4080-92d3-1f420949a22d" providerId="ADAL" clId="{DB084F78-E654-4982-8E6E-DF916983F4C7}" dt="2023-01-27T12:45:02.570" v="146" actId="26606"/>
          <ac:picMkLst>
            <pc:docMk/>
            <pc:sldMk cId="4238619632" sldId="260"/>
            <ac:picMk id="5" creationId="{7AC9963D-9D61-3253-8BA5-82173FAA0305}"/>
          </ac:picMkLst>
        </pc:picChg>
        <pc:picChg chg="add mod">
          <ac:chgData name="Eleanor Swire" userId="e0c932f5-0070-4080-92d3-1f420949a22d" providerId="ADAL" clId="{DB084F78-E654-4982-8E6E-DF916983F4C7}" dt="2023-01-27T12:45:02.570" v="146" actId="26606"/>
          <ac:picMkLst>
            <pc:docMk/>
            <pc:sldMk cId="4238619632" sldId="260"/>
            <ac:picMk id="7" creationId="{E0313AB1-F6AA-D0D5-959B-5646CB27F978}"/>
          </ac:picMkLst>
        </pc:picChg>
        <pc:picChg chg="add mod">
          <ac:chgData name="Eleanor Swire" userId="e0c932f5-0070-4080-92d3-1f420949a22d" providerId="ADAL" clId="{DB084F78-E654-4982-8E6E-DF916983F4C7}" dt="2023-01-27T12:45:02.570" v="146" actId="26606"/>
          <ac:picMkLst>
            <pc:docMk/>
            <pc:sldMk cId="4238619632" sldId="260"/>
            <ac:picMk id="9" creationId="{7C7150C5-80D9-B3FC-3D1B-2C8FDB31DC1A}"/>
          </ac:picMkLst>
        </pc:picChg>
        <pc:cxnChg chg="add">
          <ac:chgData name="Eleanor Swire" userId="e0c932f5-0070-4080-92d3-1f420949a22d" providerId="ADAL" clId="{DB084F78-E654-4982-8E6E-DF916983F4C7}" dt="2023-01-27T12:45:02.570" v="146" actId="26606"/>
          <ac:cxnSpMkLst>
            <pc:docMk/>
            <pc:sldMk cId="4238619632" sldId="260"/>
            <ac:cxnSpMk id="16" creationId="{59F9672C-557D-4871-B58C-7874589D7F8C}"/>
          </ac:cxnSpMkLst>
        </pc:cxnChg>
      </pc:sldChg>
      <pc:sldChg chg="addSp delSp modSp new mod ord setBg setClrOvrMap modNotesTx">
        <pc:chgData name="Eleanor Swire" userId="e0c932f5-0070-4080-92d3-1f420949a22d" providerId="ADAL" clId="{DB084F78-E654-4982-8E6E-DF916983F4C7}" dt="2023-02-11T05:36:51.317" v="2666" actId="20577"/>
        <pc:sldMkLst>
          <pc:docMk/>
          <pc:sldMk cId="2749649188" sldId="261"/>
        </pc:sldMkLst>
        <pc:spChg chg="mod">
          <ac:chgData name="Eleanor Swire" userId="e0c932f5-0070-4080-92d3-1f420949a22d" providerId="ADAL" clId="{DB084F78-E654-4982-8E6E-DF916983F4C7}" dt="2023-02-11T05:34:41.439" v="2329" actId="1076"/>
          <ac:spMkLst>
            <pc:docMk/>
            <pc:sldMk cId="2749649188" sldId="261"/>
            <ac:spMk id="2" creationId="{42B5CE2C-613F-5658-C646-4136C3E27FFB}"/>
          </ac:spMkLst>
        </pc:spChg>
        <pc:spChg chg="del">
          <ac:chgData name="Eleanor Swire" userId="e0c932f5-0070-4080-92d3-1f420949a22d" providerId="ADAL" clId="{DB084F78-E654-4982-8E6E-DF916983F4C7}" dt="2023-01-27T12:46:02.469" v="199" actId="478"/>
          <ac:spMkLst>
            <pc:docMk/>
            <pc:sldMk cId="2749649188" sldId="261"/>
            <ac:spMk id="3" creationId="{72671497-8C55-C220-AB59-1FE2162A2208}"/>
          </ac:spMkLst>
        </pc:spChg>
        <pc:spChg chg="add">
          <ac:chgData name="Eleanor Swire" userId="e0c932f5-0070-4080-92d3-1f420949a22d" providerId="ADAL" clId="{DB084F78-E654-4982-8E6E-DF916983F4C7}" dt="2023-01-27T12:48:03.132" v="207" actId="26606"/>
          <ac:spMkLst>
            <pc:docMk/>
            <pc:sldMk cId="2749649188" sldId="261"/>
            <ac:spMk id="10" creationId="{E49CC64F-7275-4E33-961B-0C5CDC439875}"/>
          </ac:spMkLst>
        </pc:spChg>
        <pc:picChg chg="add mod">
          <ac:chgData name="Eleanor Swire" userId="e0c932f5-0070-4080-92d3-1f420949a22d" providerId="ADAL" clId="{DB084F78-E654-4982-8E6E-DF916983F4C7}" dt="2023-01-27T12:48:03.132" v="207" actId="26606"/>
          <ac:picMkLst>
            <pc:docMk/>
            <pc:sldMk cId="2749649188" sldId="261"/>
            <ac:picMk id="5" creationId="{B07820D1-541D-E704-A3C8-62D9B620EC7B}"/>
          </ac:picMkLst>
        </pc:picChg>
      </pc:sldChg>
      <pc:sldChg chg="addSp delSp modSp new mod setBg setClrOvrMap modNotesTx">
        <pc:chgData name="Eleanor Swire" userId="e0c932f5-0070-4080-92d3-1f420949a22d" providerId="ADAL" clId="{DB084F78-E654-4982-8E6E-DF916983F4C7}" dt="2023-02-11T05:49:22.876" v="3860" actId="20577"/>
        <pc:sldMkLst>
          <pc:docMk/>
          <pc:sldMk cId="1488360694" sldId="262"/>
        </pc:sldMkLst>
        <pc:spChg chg="mod">
          <ac:chgData name="Eleanor Swire" userId="e0c932f5-0070-4080-92d3-1f420949a22d" providerId="ADAL" clId="{DB084F78-E654-4982-8E6E-DF916983F4C7}" dt="2023-01-27T12:51:37.529" v="327" actId="1076"/>
          <ac:spMkLst>
            <pc:docMk/>
            <pc:sldMk cId="1488360694" sldId="262"/>
            <ac:spMk id="2" creationId="{25DE55FC-881E-14E6-78E8-B47489F95B6A}"/>
          </ac:spMkLst>
        </pc:spChg>
        <pc:spChg chg="del">
          <ac:chgData name="Eleanor Swire" userId="e0c932f5-0070-4080-92d3-1f420949a22d" providerId="ADAL" clId="{DB084F78-E654-4982-8E6E-DF916983F4C7}" dt="2023-01-27T12:49:30.551" v="292" actId="478"/>
          <ac:spMkLst>
            <pc:docMk/>
            <pc:sldMk cId="1488360694" sldId="262"/>
            <ac:spMk id="3" creationId="{C3D16114-B7FE-8AE4-DE7D-9600A8B04A14}"/>
          </ac:spMkLst>
        </pc:spChg>
        <pc:spChg chg="add">
          <ac:chgData name="Eleanor Swire" userId="e0c932f5-0070-4080-92d3-1f420949a22d" providerId="ADAL" clId="{DB084F78-E654-4982-8E6E-DF916983F4C7}" dt="2023-01-27T12:50:33.469" v="297" actId="26606"/>
          <ac:spMkLst>
            <pc:docMk/>
            <pc:sldMk cId="1488360694" sldId="262"/>
            <ac:spMk id="12" creationId="{60B21A5C-062F-46C2-8389-53D40F46AA26}"/>
          </ac:spMkLst>
        </pc:spChg>
        <pc:spChg chg="add">
          <ac:chgData name="Eleanor Swire" userId="e0c932f5-0070-4080-92d3-1f420949a22d" providerId="ADAL" clId="{DB084F78-E654-4982-8E6E-DF916983F4C7}" dt="2023-01-27T12:50:33.469" v="297" actId="26606"/>
          <ac:spMkLst>
            <pc:docMk/>
            <pc:sldMk cId="1488360694" sldId="262"/>
            <ac:spMk id="14" creationId="{8A177BCC-4208-4795-8572-4D623BA1E2A0}"/>
          </ac:spMkLst>
        </pc:spChg>
        <pc:picChg chg="add mod">
          <ac:chgData name="Eleanor Swire" userId="e0c932f5-0070-4080-92d3-1f420949a22d" providerId="ADAL" clId="{DB084F78-E654-4982-8E6E-DF916983F4C7}" dt="2023-01-27T12:50:33.469" v="297" actId="26606"/>
          <ac:picMkLst>
            <pc:docMk/>
            <pc:sldMk cId="1488360694" sldId="262"/>
            <ac:picMk id="5" creationId="{1C0EEF49-0C8E-0B95-A040-90345975D8D4}"/>
          </ac:picMkLst>
        </pc:picChg>
        <pc:picChg chg="add mod">
          <ac:chgData name="Eleanor Swire" userId="e0c932f5-0070-4080-92d3-1f420949a22d" providerId="ADAL" clId="{DB084F78-E654-4982-8E6E-DF916983F4C7}" dt="2023-01-27T12:50:33.469" v="297" actId="26606"/>
          <ac:picMkLst>
            <pc:docMk/>
            <pc:sldMk cId="1488360694" sldId="262"/>
            <ac:picMk id="7" creationId="{3F715C43-EEE2-B387-3AAA-3C575D85B168}"/>
          </ac:picMkLst>
        </pc:picChg>
      </pc:sldChg>
      <pc:sldChg chg="addSp delSp modSp new mod setBg setClrOvrMap modNotesTx">
        <pc:chgData name="Eleanor Swire" userId="e0c932f5-0070-4080-92d3-1f420949a22d" providerId="ADAL" clId="{DB084F78-E654-4982-8E6E-DF916983F4C7}" dt="2023-02-11T05:10:48.603" v="508" actId="20577"/>
        <pc:sldMkLst>
          <pc:docMk/>
          <pc:sldMk cId="2226088369" sldId="263"/>
        </pc:sldMkLst>
        <pc:spChg chg="mod ord">
          <ac:chgData name="Eleanor Swire" userId="e0c932f5-0070-4080-92d3-1f420949a22d" providerId="ADAL" clId="{DB084F78-E654-4982-8E6E-DF916983F4C7}" dt="2023-01-27T12:56:53.275" v="472" actId="20577"/>
          <ac:spMkLst>
            <pc:docMk/>
            <pc:sldMk cId="2226088369" sldId="263"/>
            <ac:spMk id="2" creationId="{1CEA410E-6EC5-354F-1653-BC393673B920}"/>
          </ac:spMkLst>
        </pc:spChg>
        <pc:spChg chg="del">
          <ac:chgData name="Eleanor Swire" userId="e0c932f5-0070-4080-92d3-1f420949a22d" providerId="ADAL" clId="{DB084F78-E654-4982-8E6E-DF916983F4C7}" dt="2023-01-27T12:52:23.010" v="329" actId="478"/>
          <ac:spMkLst>
            <pc:docMk/>
            <pc:sldMk cId="2226088369" sldId="263"/>
            <ac:spMk id="3" creationId="{6C1D52B7-BE4A-9CAD-FED1-176362D90131}"/>
          </ac:spMkLst>
        </pc:spChg>
        <pc:spChg chg="add del">
          <ac:chgData name="Eleanor Swire" userId="e0c932f5-0070-4080-92d3-1f420949a22d" providerId="ADAL" clId="{DB084F78-E654-4982-8E6E-DF916983F4C7}" dt="2023-01-27T12:53:56.559" v="337" actId="26606"/>
          <ac:spMkLst>
            <pc:docMk/>
            <pc:sldMk cId="2226088369" sldId="263"/>
            <ac:spMk id="10" creationId="{E49CC64F-7275-4E33-961B-0C5CDC439875}"/>
          </ac:spMkLst>
        </pc:spChg>
        <pc:spChg chg="add del">
          <ac:chgData name="Eleanor Swire" userId="e0c932f5-0070-4080-92d3-1f420949a22d" providerId="ADAL" clId="{DB084F78-E654-4982-8E6E-DF916983F4C7}" dt="2023-01-27T12:54:15.589" v="341" actId="26606"/>
          <ac:spMkLst>
            <pc:docMk/>
            <pc:sldMk cId="2226088369" sldId="263"/>
            <ac:spMk id="15" creationId="{E49CC64F-7275-4E33-961B-0C5CDC439875}"/>
          </ac:spMkLst>
        </pc:spChg>
        <pc:spChg chg="add del">
          <ac:chgData name="Eleanor Swire" userId="e0c932f5-0070-4080-92d3-1f420949a22d" providerId="ADAL" clId="{DB084F78-E654-4982-8E6E-DF916983F4C7}" dt="2023-01-27T12:54:15.587" v="340" actId="26606"/>
          <ac:spMkLst>
            <pc:docMk/>
            <pc:sldMk cId="2226088369" sldId="263"/>
            <ac:spMk id="20" creationId="{BCC55ACC-A2F6-403C-A3A4-D59B3734D45F}"/>
          </ac:spMkLst>
        </pc:spChg>
        <pc:spChg chg="add del">
          <ac:chgData name="Eleanor Swire" userId="e0c932f5-0070-4080-92d3-1f420949a22d" providerId="ADAL" clId="{DB084F78-E654-4982-8E6E-DF916983F4C7}" dt="2023-01-27T12:55:11.528" v="350" actId="26606"/>
          <ac:spMkLst>
            <pc:docMk/>
            <pc:sldMk cId="2226088369" sldId="263"/>
            <ac:spMk id="22" creationId="{E49CC64F-7275-4E33-961B-0C5CDC439875}"/>
          </ac:spMkLst>
        </pc:spChg>
        <pc:spChg chg="add del">
          <ac:chgData name="Eleanor Swire" userId="e0c932f5-0070-4080-92d3-1f420949a22d" providerId="ADAL" clId="{DB084F78-E654-4982-8E6E-DF916983F4C7}" dt="2023-01-27T12:55:11.525" v="349" actId="26606"/>
          <ac:spMkLst>
            <pc:docMk/>
            <pc:sldMk cId="2226088369" sldId="263"/>
            <ac:spMk id="27" creationId="{87CC2527-562A-4F69-B487-4371E5B243E7}"/>
          </ac:spMkLst>
        </pc:spChg>
        <pc:spChg chg="add">
          <ac:chgData name="Eleanor Swire" userId="e0c932f5-0070-4080-92d3-1f420949a22d" providerId="ADAL" clId="{DB084F78-E654-4982-8E6E-DF916983F4C7}" dt="2023-01-27T12:55:11.528" v="350" actId="26606"/>
          <ac:spMkLst>
            <pc:docMk/>
            <pc:sldMk cId="2226088369" sldId="263"/>
            <ac:spMk id="31" creationId="{E49CC64F-7275-4E33-961B-0C5CDC439875}"/>
          </ac:spMkLst>
        </pc:spChg>
        <pc:picChg chg="add del mod">
          <ac:chgData name="Eleanor Swire" userId="e0c932f5-0070-4080-92d3-1f420949a22d" providerId="ADAL" clId="{DB084F78-E654-4982-8E6E-DF916983F4C7}" dt="2023-01-27T12:53:11.264" v="335" actId="478"/>
          <ac:picMkLst>
            <pc:docMk/>
            <pc:sldMk cId="2226088369" sldId="263"/>
            <ac:picMk id="5" creationId="{173126D9-D7E5-1F56-F03A-52F5CCDD2886}"/>
          </ac:picMkLst>
        </pc:picChg>
        <pc:picChg chg="add del mod">
          <ac:chgData name="Eleanor Swire" userId="e0c932f5-0070-4080-92d3-1f420949a22d" providerId="ADAL" clId="{DB084F78-E654-4982-8E6E-DF916983F4C7}" dt="2023-01-27T12:54:33.657" v="344" actId="478"/>
          <ac:picMkLst>
            <pc:docMk/>
            <pc:sldMk cId="2226088369" sldId="263"/>
            <ac:picMk id="7" creationId="{7B22B1BC-2390-83BD-12A0-E8D1CBD4E9C4}"/>
          </ac:picMkLst>
        </pc:picChg>
        <pc:picChg chg="add mod">
          <ac:chgData name="Eleanor Swire" userId="e0c932f5-0070-4080-92d3-1f420949a22d" providerId="ADAL" clId="{DB084F78-E654-4982-8E6E-DF916983F4C7}" dt="2023-01-27T12:55:11.528" v="350" actId="26606"/>
          <ac:picMkLst>
            <pc:docMk/>
            <pc:sldMk cId="2226088369" sldId="263"/>
            <ac:picMk id="9" creationId="{04D57CD1-8B0E-41AE-74A6-44FD04C25196}"/>
          </ac:picMkLst>
        </pc:picChg>
        <pc:cxnChg chg="add del">
          <ac:chgData name="Eleanor Swire" userId="e0c932f5-0070-4080-92d3-1f420949a22d" providerId="ADAL" clId="{DB084F78-E654-4982-8E6E-DF916983F4C7}" dt="2023-01-27T12:55:11.525" v="349" actId="26606"/>
          <ac:cxnSpMkLst>
            <pc:docMk/>
            <pc:sldMk cId="2226088369" sldId="263"/>
            <ac:cxnSpMk id="29" creationId="{BCDAEC91-5BCE-4B55-9CC0-43EF94CB734B}"/>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8985B5-8B13-4A12-880A-753C21C70988}" type="datetimeFigureOut">
              <a:rPr lang="en-GB" smtClean="0"/>
              <a:t>11/02/2023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B0B4DF-D9C2-49AE-814C-A654D09F18EB}" type="slidenum">
              <a:rPr lang="en-GB" smtClean="0"/>
              <a:t>‹#›</a:t>
            </a:fld>
            <a:endParaRPr lang="en-GB"/>
          </a:p>
        </p:txBody>
      </p:sp>
    </p:spTree>
    <p:extLst>
      <p:ext uri="{BB962C8B-B14F-4D97-AF65-F5344CB8AC3E}">
        <p14:creationId xmlns:p14="http://schemas.microsoft.com/office/powerpoint/2010/main" val="2350655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Stephen and welcome</a:t>
            </a:r>
            <a:r>
              <a:rPr lang="en-GB" baseline="0" dirty="0"/>
              <a:t> everyone to Winchester Cathedral. It is lovely to see so many of you here for what I think will be a really interesting day. As Stephen said, my name is Ellie and I am the Curator and Librarian here at the Cathedral. I was appointed back in September 2021 and since then, have been in charge of managing and conserving our historic collections, which has proven to be a very challenging but also very rewarding job.</a:t>
            </a:r>
          </a:p>
          <a:p>
            <a:endParaRPr lang="en-GB" dirty="0"/>
          </a:p>
        </p:txBody>
      </p:sp>
      <p:sp>
        <p:nvSpPr>
          <p:cNvPr id="4" name="Slide Number Placeholder 3"/>
          <p:cNvSpPr>
            <a:spLocks noGrp="1"/>
          </p:cNvSpPr>
          <p:nvPr>
            <p:ph type="sldNum" sz="quarter" idx="10"/>
          </p:nvPr>
        </p:nvSpPr>
        <p:spPr/>
        <p:txBody>
          <a:bodyPr/>
          <a:lstStyle/>
          <a:p>
            <a:fld id="{BEB0B4DF-D9C2-49AE-814C-A654D09F18EB}" type="slidenum">
              <a:rPr lang="en-GB" smtClean="0"/>
              <a:t>1</a:t>
            </a:fld>
            <a:endParaRPr lang="en-GB"/>
          </a:p>
        </p:txBody>
      </p:sp>
    </p:spTree>
    <p:extLst>
      <p:ext uri="{BB962C8B-B14F-4D97-AF65-F5344CB8AC3E}">
        <p14:creationId xmlns:p14="http://schemas.microsoft.com/office/powerpoint/2010/main" val="3400152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 think the first really obvious</a:t>
            </a:r>
            <a:r>
              <a:rPr lang="en-GB" baseline="0" dirty="0"/>
              <a:t> but also very important point to note is that the Cathedral is a working building, with its own particular liturgical purpose and function. It is a site of huge historical and cultural significance, with a rich and diverse collection of books and artefacts. But the Cathedral is also a sacred space, with its traditions and practices. People gather daily inside the Cathedral to worship God and the religious resonance of the building and its objects is integral to how we experience and understand it. This means that while we share many of the same concerns and standards as other heritage organisations, we are also in many ways distinct, always seeking to balance the need to protect and preserve items with the wider context in which they are used as part of liturgy.</a:t>
            </a:r>
            <a:endParaRPr lang="en-GB" dirty="0"/>
          </a:p>
        </p:txBody>
      </p:sp>
      <p:sp>
        <p:nvSpPr>
          <p:cNvPr id="4" name="Slide Number Placeholder 3"/>
          <p:cNvSpPr>
            <a:spLocks noGrp="1"/>
          </p:cNvSpPr>
          <p:nvPr>
            <p:ph type="sldNum" sz="quarter" idx="10"/>
          </p:nvPr>
        </p:nvSpPr>
        <p:spPr/>
        <p:txBody>
          <a:bodyPr/>
          <a:lstStyle/>
          <a:p>
            <a:fld id="{BEB0B4DF-D9C2-49AE-814C-A654D09F18EB}" type="slidenum">
              <a:rPr lang="en-GB" smtClean="0"/>
              <a:t>2</a:t>
            </a:fld>
            <a:endParaRPr lang="en-GB"/>
          </a:p>
        </p:txBody>
      </p:sp>
    </p:spTree>
    <p:extLst>
      <p:ext uri="{BB962C8B-B14F-4D97-AF65-F5344CB8AC3E}">
        <p14:creationId xmlns:p14="http://schemas.microsoft.com/office/powerpoint/2010/main" val="3908235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type of object</a:t>
            </a:r>
            <a:r>
              <a:rPr lang="en-GB" baseline="0" dirty="0"/>
              <a:t> might you expect to find in our collections? Well, we have somewhere between 7000-7500 records in our catalogue database, for objects including medieval manuscripts and early printed books, textiles, metalwork, stone sculpture, coins, woodwork, glass and ceramics. Many of these are kept in storage, but others are visible as you walk around the body of the cathedral, part of the fittings and furnishings of the building fabric. From one day to the next, I might work with Roman coins or 13</a:t>
            </a:r>
            <a:r>
              <a:rPr lang="en-GB" baseline="30000" dirty="0"/>
              <a:t>th</a:t>
            </a:r>
            <a:r>
              <a:rPr lang="en-GB" baseline="0" dirty="0"/>
              <a:t>-century floor tiles, 16</a:t>
            </a:r>
            <a:r>
              <a:rPr lang="en-GB" baseline="30000" dirty="0"/>
              <a:t>th</a:t>
            </a:r>
            <a:r>
              <a:rPr lang="en-GB" baseline="0" dirty="0"/>
              <a:t>-century books or Victorian altar frontals and vestments.</a:t>
            </a:r>
            <a:endParaRPr lang="en-GB" dirty="0"/>
          </a:p>
        </p:txBody>
      </p:sp>
      <p:sp>
        <p:nvSpPr>
          <p:cNvPr id="4" name="Slide Number Placeholder 3"/>
          <p:cNvSpPr>
            <a:spLocks noGrp="1"/>
          </p:cNvSpPr>
          <p:nvPr>
            <p:ph type="sldNum" sz="quarter" idx="10"/>
          </p:nvPr>
        </p:nvSpPr>
        <p:spPr/>
        <p:txBody>
          <a:bodyPr/>
          <a:lstStyle/>
          <a:p>
            <a:fld id="{BEB0B4DF-D9C2-49AE-814C-A654D09F18EB}" type="slidenum">
              <a:rPr lang="en-GB" smtClean="0"/>
              <a:t>3</a:t>
            </a:fld>
            <a:endParaRPr lang="en-GB"/>
          </a:p>
        </p:txBody>
      </p:sp>
    </p:spTree>
    <p:extLst>
      <p:ext uri="{BB962C8B-B14F-4D97-AF65-F5344CB8AC3E}">
        <p14:creationId xmlns:p14="http://schemas.microsoft.com/office/powerpoint/2010/main" val="34379570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part of my role, I work with a great team of colleagues and volunteers, including our Cathedral Archaeologist and Architect, our Visitor Experience Manager and Virgers, our Learning Department and Head of Development. Together, we work to ensure the conservation and interpretation of collections and fabric of the building.</a:t>
            </a:r>
          </a:p>
        </p:txBody>
      </p:sp>
      <p:sp>
        <p:nvSpPr>
          <p:cNvPr id="4" name="Slide Number Placeholder 3"/>
          <p:cNvSpPr>
            <a:spLocks noGrp="1"/>
          </p:cNvSpPr>
          <p:nvPr>
            <p:ph type="sldNum" sz="quarter" idx="5"/>
          </p:nvPr>
        </p:nvSpPr>
        <p:spPr/>
        <p:txBody>
          <a:bodyPr/>
          <a:lstStyle/>
          <a:p>
            <a:fld id="{BEB0B4DF-D9C2-49AE-814C-A654D09F18EB}" type="slidenum">
              <a:rPr lang="en-GB" smtClean="0"/>
              <a:t>4</a:t>
            </a:fld>
            <a:endParaRPr lang="en-GB"/>
          </a:p>
        </p:txBody>
      </p:sp>
    </p:spTree>
    <p:extLst>
      <p:ext uri="{BB962C8B-B14F-4D97-AF65-F5344CB8AC3E}">
        <p14:creationId xmlns:p14="http://schemas.microsoft.com/office/powerpoint/2010/main" val="2709300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selection of our most important objects are on permanent display in the Kings &amp; Scribes exhibition, located in the South Transept. Supported by the Heritage Lottery Fund, Kings &amp; Scribes is a multi-sensory, interactive exhibition over three floors. On the far side, you can see one of the volumes of the Winchester Bible, one of the most important 12</a:t>
            </a:r>
            <a:r>
              <a:rPr lang="en-GB" baseline="30000" dirty="0"/>
              <a:t>th</a:t>
            </a:r>
            <a:r>
              <a:rPr lang="en-GB" baseline="0" dirty="0"/>
              <a:t>-century manuscripts of its kind and at the very heart and centre of our collections here.</a:t>
            </a:r>
            <a:endParaRPr lang="en-GB" dirty="0"/>
          </a:p>
        </p:txBody>
      </p:sp>
      <p:sp>
        <p:nvSpPr>
          <p:cNvPr id="4" name="Slide Number Placeholder 3"/>
          <p:cNvSpPr>
            <a:spLocks noGrp="1"/>
          </p:cNvSpPr>
          <p:nvPr>
            <p:ph type="sldNum" sz="quarter" idx="10"/>
          </p:nvPr>
        </p:nvSpPr>
        <p:spPr/>
        <p:txBody>
          <a:bodyPr/>
          <a:lstStyle/>
          <a:p>
            <a:fld id="{BEB0B4DF-D9C2-49AE-814C-A654D09F18EB}" type="slidenum">
              <a:rPr lang="en-GB" smtClean="0"/>
              <a:t>5</a:t>
            </a:fld>
            <a:endParaRPr lang="en-GB"/>
          </a:p>
        </p:txBody>
      </p:sp>
    </p:spTree>
    <p:extLst>
      <p:ext uri="{BB962C8B-B14F-4D97-AF65-F5344CB8AC3E}">
        <p14:creationId xmlns:p14="http://schemas.microsoft.com/office/powerpoint/2010/main" val="3932724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you can imagine, the amount of work which went into the planning and implementation of the Kings &amp; Scribes exhibition took many years to realise. Here you can gain a little sense of what the South Triforium looked like prior to the exhibition. </a:t>
            </a:r>
          </a:p>
        </p:txBody>
      </p:sp>
      <p:sp>
        <p:nvSpPr>
          <p:cNvPr id="4" name="Slide Number Placeholder 3"/>
          <p:cNvSpPr>
            <a:spLocks noGrp="1"/>
          </p:cNvSpPr>
          <p:nvPr>
            <p:ph type="sldNum" sz="quarter" idx="5"/>
          </p:nvPr>
        </p:nvSpPr>
        <p:spPr/>
        <p:txBody>
          <a:bodyPr/>
          <a:lstStyle/>
          <a:p>
            <a:fld id="{BEB0B4DF-D9C2-49AE-814C-A654D09F18EB}" type="slidenum">
              <a:rPr lang="en-GB" smtClean="0"/>
              <a:t>6</a:t>
            </a:fld>
            <a:endParaRPr lang="en-GB"/>
          </a:p>
        </p:txBody>
      </p:sp>
    </p:spTree>
    <p:extLst>
      <p:ext uri="{BB962C8B-B14F-4D97-AF65-F5344CB8AC3E}">
        <p14:creationId xmlns:p14="http://schemas.microsoft.com/office/powerpoint/2010/main" val="4027739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with all exhibitions and museum displays, the makeup of Kings &amp; Scribes is an artificial selection designed to tell a story about the history of the Cathedral. The exhibition is located inside the Cathedral and I think this location is important, because it means that visitors are continually reminded as they move around the exhibition of the context in which the exhibition exists. This is especially true on the South Triforium level, which is the highest level – from here, it is possible to look out across the main body of the Cathedral towards the choir, which is very visually impressive. Depending on when you visit, you may also be reminded of the work of the Cathedral through the sound of organ practice or prayers or people simply moving around below. Kings &amp; Scribes is very much a distinct and separate space, but it is never entirely removed from the Cathedral.</a:t>
            </a:r>
          </a:p>
        </p:txBody>
      </p:sp>
      <p:sp>
        <p:nvSpPr>
          <p:cNvPr id="4" name="Slide Number Placeholder 3"/>
          <p:cNvSpPr>
            <a:spLocks noGrp="1"/>
          </p:cNvSpPr>
          <p:nvPr>
            <p:ph type="sldNum" sz="quarter" idx="5"/>
          </p:nvPr>
        </p:nvSpPr>
        <p:spPr/>
        <p:txBody>
          <a:bodyPr/>
          <a:lstStyle/>
          <a:p>
            <a:fld id="{BEB0B4DF-D9C2-49AE-814C-A654D09F18EB}" type="slidenum">
              <a:rPr lang="en-GB" smtClean="0"/>
              <a:t>7</a:t>
            </a:fld>
            <a:endParaRPr lang="en-GB"/>
          </a:p>
        </p:txBody>
      </p:sp>
    </p:spTree>
    <p:extLst>
      <p:ext uri="{BB962C8B-B14F-4D97-AF65-F5344CB8AC3E}">
        <p14:creationId xmlns:p14="http://schemas.microsoft.com/office/powerpoint/2010/main" val="2180331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 mentioned earlier that we share many of the same interests and issues as other heritage organisations, be that conservation, cataloguing, visitor experience, learning, engagement, interpretation or development. To finish, I thought I would just add a short bit about the ongoing work we are doing around contested heritage. As with many places, contested heritage is something which has become of growing concern for us in the past few years and for cathedrals more broadly. In 2021, the Church of England published guidance on responding to memorials and objects of a contested nature. Since then, we have established a programme of research and over recent weeks, have held a series of informal discussion workshops involving staff, volunteers and external partners from the University of Winchester to debate some of the themes and questions which contested heritage raises. Though not an answer in and of itself, we hope the workshops are at least a jumping off point for exploring this area and developing better interpretation around it in </a:t>
            </a:r>
            <a:r>
              <a:rPr lang="en-GB"/>
              <a:t>the future.</a:t>
            </a:r>
            <a:endParaRPr lang="en-GB" dirty="0"/>
          </a:p>
        </p:txBody>
      </p:sp>
      <p:sp>
        <p:nvSpPr>
          <p:cNvPr id="4" name="Slide Number Placeholder 3"/>
          <p:cNvSpPr>
            <a:spLocks noGrp="1"/>
          </p:cNvSpPr>
          <p:nvPr>
            <p:ph type="sldNum" sz="quarter" idx="5"/>
          </p:nvPr>
        </p:nvSpPr>
        <p:spPr/>
        <p:txBody>
          <a:bodyPr/>
          <a:lstStyle/>
          <a:p>
            <a:fld id="{BEB0B4DF-D9C2-49AE-814C-A654D09F18EB}" type="slidenum">
              <a:rPr lang="en-GB" smtClean="0"/>
              <a:t>8</a:t>
            </a:fld>
            <a:endParaRPr lang="en-GB"/>
          </a:p>
        </p:txBody>
      </p:sp>
    </p:spTree>
    <p:extLst>
      <p:ext uri="{BB962C8B-B14F-4D97-AF65-F5344CB8AC3E}">
        <p14:creationId xmlns:p14="http://schemas.microsoft.com/office/powerpoint/2010/main" val="627342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2E2B0-07E0-B45F-180D-E1D517B165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8C60D62-65E1-037F-19FE-027CD745A7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C4F8D31-93F9-2B37-2E1B-6BE623EAEAA6}"/>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B229CFA1-C78E-E43D-A708-750188A242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11D425-5FEA-A12B-5361-F80B94233D52}"/>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1130688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126C9-1BC6-054C-8256-45835B6697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2467D7-C08F-1E5F-E788-3A746F9F71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B10C2D-BF33-66A0-FFB9-F60E32C9F6E1}"/>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9E9A35B9-534C-6329-56B1-B50B1E339B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C01F45-F07E-17CF-EF2E-04D18D82B8FA}"/>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3708784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249B1-D383-8D46-5149-4CF69A74AE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88E534-3E80-3C0C-4E8F-60F76C90CE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5B9AB9-C717-9195-A3A7-CCC7CACB4CCD}"/>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600BB5B1-2BE8-7750-405D-1872982A6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01E597-E915-E449-E78E-94BE07CBB594}"/>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4022100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E23B5-2C2F-80A5-042E-36BA66F9D1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0CA8D0-0C0B-09DB-2C6A-5C9FBE851A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7228B1-ADBC-B617-76DA-646963B8A21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62FB41-5750-D333-3884-E81842AD27EB}"/>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6" name="Footer Placeholder 5">
            <a:extLst>
              <a:ext uri="{FF2B5EF4-FFF2-40B4-BE49-F238E27FC236}">
                <a16:creationId xmlns:a16="http://schemas.microsoft.com/office/drawing/2014/main" id="{CABC9D71-F942-2347-5EDB-B095CDBF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F73A57-2AEE-4C75-9E1B-3646A180F4A6}"/>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138948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35C32-E52C-A10C-6B41-E4354BF3645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F014D3-FB36-3C41-D0BB-4073358B3E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458A0E-84A1-6FFF-AECC-887F1C141B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8129E51-F9E8-47D2-B0C1-D8F9825384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19B03-11C5-3E3E-A2AE-2AE1FF4028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D6FD35B-FC8B-E4FD-8995-B2C6A1C3F670}"/>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8" name="Footer Placeholder 7">
            <a:extLst>
              <a:ext uri="{FF2B5EF4-FFF2-40B4-BE49-F238E27FC236}">
                <a16:creationId xmlns:a16="http://schemas.microsoft.com/office/drawing/2014/main" id="{0D4C0B66-9422-73B7-D570-4174BE4B2A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C13645F-6BB1-2096-D4D5-A2EE5F285028}"/>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280659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1C546-721D-CD1E-7231-9005EE90D0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CAB58CE-D249-6124-4A3E-CA569DD1798E}"/>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4" name="Footer Placeholder 3">
            <a:extLst>
              <a:ext uri="{FF2B5EF4-FFF2-40B4-BE49-F238E27FC236}">
                <a16:creationId xmlns:a16="http://schemas.microsoft.com/office/drawing/2014/main" id="{E42B27B2-7242-70CF-B5E1-60B6059D5FA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4A1585-AF1C-38DF-41CA-868387A7FBDC}"/>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542479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9C1C8B-A449-2817-EB99-7CD53ACCF780}"/>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3" name="Footer Placeholder 2">
            <a:extLst>
              <a:ext uri="{FF2B5EF4-FFF2-40B4-BE49-F238E27FC236}">
                <a16:creationId xmlns:a16="http://schemas.microsoft.com/office/drawing/2014/main" id="{982D35F3-289D-ED2B-FB68-E03D161D5E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4320D6-83A3-2461-6CD6-883B893C0B2A}"/>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1794172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FE560-AEA2-B091-8702-8036EF270A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2AFAD8-B429-FD1D-34C1-438F453CDF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D4DA184-52B5-A828-571A-0BEBB5FC0E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76F180-260F-433C-ED66-1E26E68D7F71}"/>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6" name="Footer Placeholder 5">
            <a:extLst>
              <a:ext uri="{FF2B5EF4-FFF2-40B4-BE49-F238E27FC236}">
                <a16:creationId xmlns:a16="http://schemas.microsoft.com/office/drawing/2014/main" id="{6BF94E92-2D0D-0E85-EB43-C49DA258CB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619AC5-A918-1012-0093-F6A2CD6A8C29}"/>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116049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71962-F1C5-30D5-2A3F-8D750BDEB8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7F906D-60E5-B828-35CD-1AA2A33063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2DC7FE-B65D-C146-B871-250371BDBE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3075FC-FF9A-1855-87FB-3BE7A3BC1FDC}"/>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6" name="Footer Placeholder 5">
            <a:extLst>
              <a:ext uri="{FF2B5EF4-FFF2-40B4-BE49-F238E27FC236}">
                <a16:creationId xmlns:a16="http://schemas.microsoft.com/office/drawing/2014/main" id="{129E8267-B76A-9998-F6DE-4E185A1859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1C5632-9DB4-DA40-8B97-CFE071BF2BF6}"/>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2676707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D7266-1729-5234-CCF8-B27AA7D647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F596D3-4257-E589-02D9-A9CD458CC1E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F1CB3A-2295-231B-98A5-2AD7AF363A46}"/>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C631AD41-4A19-6B29-291C-A4DAEC50E6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61A8E-4728-69A6-FE65-08A3E2DA7D1B}"/>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1899140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2F257E-952D-7BF8-9CAA-4CBE22F474F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F042D-B12F-3231-C02F-443055CE8B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2B9136-2092-AE41-A093-260BAAAD897B}"/>
              </a:ext>
            </a:extLst>
          </p:cNvPr>
          <p:cNvSpPr>
            <a:spLocks noGrp="1"/>
          </p:cNvSpPr>
          <p:nvPr>
            <p:ph type="dt" sz="half" idx="10"/>
          </p:nvPr>
        </p:nvSpPr>
        <p:spPr/>
        <p:txBody>
          <a:body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91AC39AD-A04D-EBA4-F3F4-55F1038606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132215-64BE-D3EE-A45D-7CF035DDA88D}"/>
              </a:ext>
            </a:extLst>
          </p:cNvPr>
          <p:cNvSpPr>
            <a:spLocks noGrp="1"/>
          </p:cNvSpPr>
          <p:nvPr>
            <p:ph type="sldNum" sz="quarter" idx="12"/>
          </p:nvPr>
        </p:nvSpPr>
        <p:spPr/>
        <p:txBody>
          <a:bodyPr/>
          <a:lstStyle/>
          <a:p>
            <a:fld id="{70CB1AA7-25DD-4950-96B5-BB9BC2E88D28}" type="slidenum">
              <a:rPr lang="en-GB" smtClean="0"/>
              <a:t>‹#›</a:t>
            </a:fld>
            <a:endParaRPr lang="en-GB"/>
          </a:p>
        </p:txBody>
      </p:sp>
    </p:spTree>
    <p:extLst>
      <p:ext uri="{BB962C8B-B14F-4D97-AF65-F5344CB8AC3E}">
        <p14:creationId xmlns:p14="http://schemas.microsoft.com/office/powerpoint/2010/main" val="2536931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C75342-2DE2-E4DA-FD26-E3A2C4A1A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552D23-BBCF-4559-2654-11EBE3FA97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0DFC32-4BFC-5EAE-8097-105A4C41C6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97418C-C66F-4A4D-94E3-BE83384FBF76}" type="datetimeFigureOut">
              <a:rPr lang="en-GB" smtClean="0"/>
              <a:t>11/02/2023</a:t>
            </a:fld>
            <a:endParaRPr lang="en-GB"/>
          </a:p>
        </p:txBody>
      </p:sp>
      <p:sp>
        <p:nvSpPr>
          <p:cNvPr id="5" name="Footer Placeholder 4">
            <a:extLst>
              <a:ext uri="{FF2B5EF4-FFF2-40B4-BE49-F238E27FC236}">
                <a16:creationId xmlns:a16="http://schemas.microsoft.com/office/drawing/2014/main" id="{D456F165-BC97-D626-4339-3357EB0624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EDE779-87BC-1291-1637-B789F507D9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CB1AA7-25DD-4950-96B5-BB9BC2E88D28}" type="slidenum">
              <a:rPr lang="en-GB" smtClean="0"/>
              <a:t>‹#›</a:t>
            </a:fld>
            <a:endParaRPr lang="en-GB"/>
          </a:p>
        </p:txBody>
      </p:sp>
    </p:spTree>
    <p:extLst>
      <p:ext uri="{BB962C8B-B14F-4D97-AF65-F5344CB8AC3E}">
        <p14:creationId xmlns:p14="http://schemas.microsoft.com/office/powerpoint/2010/main" val="3714663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eleanor.swire@winchester-cathedral.org.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9717F1-5658-8167-9270-6C81D04F412E}"/>
              </a:ext>
            </a:extLst>
          </p:cNvPr>
          <p:cNvSpPr>
            <a:spLocks noGrp="1"/>
          </p:cNvSpPr>
          <p:nvPr>
            <p:ph type="ctrTitle"/>
          </p:nvPr>
        </p:nvSpPr>
        <p:spPr>
          <a:xfrm>
            <a:off x="6746628" y="1783959"/>
            <a:ext cx="4645250" cy="2889114"/>
          </a:xfrm>
        </p:spPr>
        <p:txBody>
          <a:bodyPr anchor="b">
            <a:normAutofit/>
          </a:bodyPr>
          <a:lstStyle/>
          <a:p>
            <a:pPr algn="l"/>
            <a:r>
              <a:rPr lang="en-GB" sz="3800" b="1">
                <a:solidFill>
                  <a:schemeClr val="bg1"/>
                </a:solidFill>
              </a:rPr>
              <a:t>Museums Forum 2023</a:t>
            </a:r>
            <a:br>
              <a:rPr lang="en-GB" sz="3800">
                <a:solidFill>
                  <a:schemeClr val="bg1"/>
                </a:solidFill>
              </a:rPr>
            </a:br>
            <a:r>
              <a:rPr lang="en-GB" sz="3800">
                <a:solidFill>
                  <a:schemeClr val="bg1"/>
                </a:solidFill>
              </a:rPr>
              <a:t>Welcome to Winchester Cathedral</a:t>
            </a:r>
          </a:p>
        </p:txBody>
      </p:sp>
      <p:sp>
        <p:nvSpPr>
          <p:cNvPr id="3" name="Subtitle 2">
            <a:extLst>
              <a:ext uri="{FF2B5EF4-FFF2-40B4-BE49-F238E27FC236}">
                <a16:creationId xmlns:a16="http://schemas.microsoft.com/office/drawing/2014/main" id="{3390F7FF-3AD4-9D6B-F8E0-11D567B8C945}"/>
              </a:ext>
            </a:extLst>
          </p:cNvPr>
          <p:cNvSpPr>
            <a:spLocks noGrp="1"/>
          </p:cNvSpPr>
          <p:nvPr>
            <p:ph type="subTitle" idx="1"/>
          </p:nvPr>
        </p:nvSpPr>
        <p:spPr>
          <a:xfrm>
            <a:off x="6746627" y="4750893"/>
            <a:ext cx="4645250" cy="1147863"/>
          </a:xfrm>
        </p:spPr>
        <p:txBody>
          <a:bodyPr anchor="t">
            <a:normAutofit/>
          </a:bodyPr>
          <a:lstStyle/>
          <a:p>
            <a:pPr algn="l"/>
            <a:r>
              <a:rPr lang="en-GB" sz="1900">
                <a:solidFill>
                  <a:schemeClr val="bg1"/>
                </a:solidFill>
              </a:rPr>
              <a:t>Eleanor Swire</a:t>
            </a:r>
          </a:p>
          <a:p>
            <a:pPr algn="l"/>
            <a:r>
              <a:rPr lang="en-GB" sz="1900">
                <a:solidFill>
                  <a:schemeClr val="bg1"/>
                </a:solidFill>
              </a:rPr>
              <a:t>Curator and Librarian</a:t>
            </a:r>
          </a:p>
          <a:p>
            <a:pPr algn="l"/>
            <a:r>
              <a:rPr lang="en-GB" sz="1900">
                <a:solidFill>
                  <a:schemeClr val="bg1"/>
                </a:solidFill>
                <a:hlinkClick r:id="rId3"/>
              </a:rPr>
              <a:t>eleanor.swire@winchester-cathedral.org.uk</a:t>
            </a:r>
            <a:r>
              <a:rPr lang="en-GB" sz="1900">
                <a:solidFill>
                  <a:schemeClr val="bg1"/>
                </a:solidFill>
              </a:rPr>
              <a:t> </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xt&#10;&#10;Description automatically generated">
            <a:extLst>
              <a:ext uri="{FF2B5EF4-FFF2-40B4-BE49-F238E27FC236}">
                <a16:creationId xmlns:a16="http://schemas.microsoft.com/office/drawing/2014/main" id="{1E3F2F3E-170F-75AE-D047-F70BF1B7C4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332" y="505081"/>
            <a:ext cx="5243146" cy="1114169"/>
          </a:xfrm>
          <a:prstGeom prst="rect">
            <a:avLst/>
          </a:prstGeom>
        </p:spPr>
      </p:pic>
    </p:spTree>
    <p:extLst>
      <p:ext uri="{BB962C8B-B14F-4D97-AF65-F5344CB8AC3E}">
        <p14:creationId xmlns:p14="http://schemas.microsoft.com/office/powerpoint/2010/main" val="240788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A410E-6EC5-354F-1653-BC393673B920}"/>
              </a:ext>
            </a:extLst>
          </p:cNvPr>
          <p:cNvSpPr>
            <a:spLocks noGrp="1"/>
          </p:cNvSpPr>
          <p:nvPr>
            <p:ph type="title"/>
          </p:nvPr>
        </p:nvSpPr>
        <p:spPr>
          <a:xfrm>
            <a:off x="7509002" y="3213264"/>
            <a:ext cx="4087306" cy="2889114"/>
          </a:xfrm>
        </p:spPr>
        <p:txBody>
          <a:bodyPr vert="horz" lIns="91440" tIns="45720" rIns="91440" bIns="45720" rtlCol="0" anchor="b">
            <a:normAutofit fontScale="90000"/>
          </a:bodyPr>
          <a:lstStyle/>
          <a:p>
            <a:r>
              <a:rPr lang="en-US" sz="5400"/>
              <a:t>Cathedral as a </a:t>
            </a:r>
            <a:r>
              <a:rPr lang="en-US" sz="5400" dirty="0"/>
              <a:t>working building, with function and purpose, as well as a sacred space</a:t>
            </a:r>
          </a:p>
        </p:txBody>
      </p:sp>
      <p:sp>
        <p:nvSpPr>
          <p:cNvPr id="31" name="Freeform: Shape 26">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large room with rows of chairs&#10;&#10;Description automatically generated with low confidence">
            <a:extLst>
              <a:ext uri="{FF2B5EF4-FFF2-40B4-BE49-F238E27FC236}">
                <a16:creationId xmlns:a16="http://schemas.microsoft.com/office/drawing/2014/main" id="{04D57CD1-8B0E-41AE-74A6-44FD04C25196}"/>
              </a:ext>
            </a:extLst>
          </p:cNvPr>
          <p:cNvPicPr>
            <a:picLocks noChangeAspect="1"/>
          </p:cNvPicPr>
          <p:nvPr/>
        </p:nvPicPr>
        <p:blipFill rotWithShape="1">
          <a:blip r:embed="rId3">
            <a:extLst>
              <a:ext uri="{28A0092B-C50C-407E-A947-70E740481C1C}">
                <a14:useLocalDpi xmlns:a14="http://schemas.microsoft.com/office/drawing/2010/main" val="0"/>
              </a:ext>
            </a:extLst>
          </a:blip>
          <a:srcRect l="17272" r="10219"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22608836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3433A-84A4-AFBB-FE5C-22C1C4E2068B}"/>
              </a:ext>
            </a:extLst>
          </p:cNvPr>
          <p:cNvSpPr>
            <a:spLocks noGrp="1"/>
          </p:cNvSpPr>
          <p:nvPr>
            <p:ph type="title"/>
          </p:nvPr>
        </p:nvSpPr>
        <p:spPr>
          <a:xfrm>
            <a:off x="6362437" y="4924630"/>
            <a:ext cx="5609222" cy="1363215"/>
          </a:xfrm>
        </p:spPr>
        <p:txBody>
          <a:bodyPr vert="horz" lIns="91440" tIns="45720" rIns="91440" bIns="45720" rtlCol="0" anchor="t">
            <a:normAutofit/>
          </a:bodyPr>
          <a:lstStyle/>
          <a:p>
            <a:r>
              <a:rPr lang="en-US" sz="4800" dirty="0"/>
              <a:t>Historic Collections</a:t>
            </a:r>
            <a:endParaRPr lang="en-US" sz="4800" kern="1200" dirty="0">
              <a:solidFill>
                <a:schemeClr val="tx1"/>
              </a:solidFill>
              <a:latin typeface="+mj-lt"/>
              <a:ea typeface="+mj-ea"/>
              <a:cs typeface="+mj-cs"/>
            </a:endParaRPr>
          </a:p>
        </p:txBody>
      </p:sp>
      <p:sp>
        <p:nvSpPr>
          <p:cNvPr id="14" name="Freeform: Shape 13">
            <a:extLst>
              <a:ext uri="{FF2B5EF4-FFF2-40B4-BE49-F238E27FC236}">
                <a16:creationId xmlns:a16="http://schemas.microsoft.com/office/drawing/2014/main" id="{83FA766D-3260-4E0A-9E7F-A2C93DFF1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6518"/>
            <a:ext cx="4100079" cy="6194580"/>
          </a:xfrm>
          <a:custGeom>
            <a:avLst/>
            <a:gdLst>
              <a:gd name="connsiteX0" fmla="*/ 1002789 w 4100079"/>
              <a:gd name="connsiteY0" fmla="*/ 0 h 6194580"/>
              <a:gd name="connsiteX1" fmla="*/ 4100079 w 4100079"/>
              <a:gd name="connsiteY1" fmla="*/ 3097290 h 6194580"/>
              <a:gd name="connsiteX2" fmla="*/ 1002789 w 4100079"/>
              <a:gd name="connsiteY2" fmla="*/ 6194580 h 6194580"/>
              <a:gd name="connsiteX3" fmla="*/ 81750 w 4100079"/>
              <a:gd name="connsiteY3" fmla="*/ 6055332 h 6194580"/>
              <a:gd name="connsiteX4" fmla="*/ 0 w 4100079"/>
              <a:gd name="connsiteY4" fmla="*/ 6025411 h 6194580"/>
              <a:gd name="connsiteX5" fmla="*/ 0 w 4100079"/>
              <a:gd name="connsiteY5" fmla="*/ 169169 h 6194580"/>
              <a:gd name="connsiteX6" fmla="*/ 81750 w 4100079"/>
              <a:gd name="connsiteY6" fmla="*/ 139248 h 6194580"/>
              <a:gd name="connsiteX7" fmla="*/ 1002789 w 4100079"/>
              <a:gd name="connsiteY7" fmla="*/ 0 h 619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0079" h="6194580">
                <a:moveTo>
                  <a:pt x="1002789" y="0"/>
                </a:moveTo>
                <a:cubicBezTo>
                  <a:pt x="2713375" y="0"/>
                  <a:pt x="4100079" y="1386704"/>
                  <a:pt x="4100079" y="3097290"/>
                </a:cubicBezTo>
                <a:cubicBezTo>
                  <a:pt x="4100079" y="4807876"/>
                  <a:pt x="2713375" y="6194580"/>
                  <a:pt x="1002789" y="6194580"/>
                </a:cubicBezTo>
                <a:cubicBezTo>
                  <a:pt x="682054" y="6194580"/>
                  <a:pt x="372706" y="6145829"/>
                  <a:pt x="81750" y="6055332"/>
                </a:cubicBezTo>
                <a:lnTo>
                  <a:pt x="0" y="6025411"/>
                </a:lnTo>
                <a:lnTo>
                  <a:pt x="0" y="169169"/>
                </a:lnTo>
                <a:lnTo>
                  <a:pt x="81750" y="139248"/>
                </a:lnTo>
                <a:cubicBezTo>
                  <a:pt x="372706" y="48751"/>
                  <a:pt x="682054" y="0"/>
                  <a:pt x="100278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Text&#10;&#10;Description automatically generated">
            <a:extLst>
              <a:ext uri="{FF2B5EF4-FFF2-40B4-BE49-F238E27FC236}">
                <a16:creationId xmlns:a16="http://schemas.microsoft.com/office/drawing/2014/main" id="{CD2D7A75-3226-BB64-4B28-42A05CCB0295}"/>
              </a:ext>
            </a:extLst>
          </p:cNvPr>
          <p:cNvPicPr>
            <a:picLocks noChangeAspect="1"/>
          </p:cNvPicPr>
          <p:nvPr/>
        </p:nvPicPr>
        <p:blipFill rotWithShape="1">
          <a:blip r:embed="rId3">
            <a:extLst>
              <a:ext uri="{28A0092B-C50C-407E-A947-70E740481C1C}">
                <a14:useLocalDpi xmlns:a14="http://schemas.microsoft.com/office/drawing/2010/main" val="0"/>
              </a:ext>
            </a:extLst>
          </a:blip>
          <a:srcRect b="2024"/>
          <a:stretch/>
        </p:blipFill>
        <p:spPr>
          <a:xfrm>
            <a:off x="20" y="413156"/>
            <a:ext cx="3933420" cy="5861304"/>
          </a:xfrm>
          <a:custGeom>
            <a:avLst/>
            <a:gdLst/>
            <a:ahLst/>
            <a:cxnLst/>
            <a:rect l="l" t="t" r="r" b="b"/>
            <a:pathLst>
              <a:path w="3933440" h="5861304">
                <a:moveTo>
                  <a:pt x="1002788" y="0"/>
                </a:moveTo>
                <a:cubicBezTo>
                  <a:pt x="2621342" y="0"/>
                  <a:pt x="3933440" y="1312098"/>
                  <a:pt x="3933440" y="2930652"/>
                </a:cubicBezTo>
                <a:cubicBezTo>
                  <a:pt x="3933440" y="4549206"/>
                  <a:pt x="2621342" y="5861304"/>
                  <a:pt x="1002788" y="5861304"/>
                </a:cubicBezTo>
                <a:cubicBezTo>
                  <a:pt x="699309" y="5861304"/>
                  <a:pt x="406604" y="5815176"/>
                  <a:pt x="131302" y="5729548"/>
                </a:cubicBezTo>
                <a:lnTo>
                  <a:pt x="0" y="5681491"/>
                </a:lnTo>
                <a:lnTo>
                  <a:pt x="0" y="179814"/>
                </a:lnTo>
                <a:lnTo>
                  <a:pt x="131302" y="131756"/>
                </a:lnTo>
                <a:cubicBezTo>
                  <a:pt x="406604" y="46129"/>
                  <a:pt x="699309" y="0"/>
                  <a:pt x="1002788" y="0"/>
                </a:cubicBezTo>
                <a:close/>
              </a:path>
            </a:pathLst>
          </a:custGeom>
        </p:spPr>
      </p:pic>
      <p:sp>
        <p:nvSpPr>
          <p:cNvPr id="16" name="Freeform: Shape 15">
            <a:extLst>
              <a:ext uri="{FF2B5EF4-FFF2-40B4-BE49-F238E27FC236}">
                <a16:creationId xmlns:a16="http://schemas.microsoft.com/office/drawing/2014/main" id="{CB435A06-5FFD-4CF8-BE06-3796EC420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3543" y="0"/>
            <a:ext cx="3566160" cy="3159748"/>
          </a:xfrm>
          <a:custGeom>
            <a:avLst/>
            <a:gdLst>
              <a:gd name="connsiteX0" fmla="*/ 649888 w 3566160"/>
              <a:gd name="connsiteY0" fmla="*/ 0 h 3159748"/>
              <a:gd name="connsiteX1" fmla="*/ 2916273 w 3566160"/>
              <a:gd name="connsiteY1" fmla="*/ 0 h 3159748"/>
              <a:gd name="connsiteX2" fmla="*/ 2917285 w 3566160"/>
              <a:gd name="connsiteY2" fmla="*/ 757 h 3159748"/>
              <a:gd name="connsiteX3" fmla="*/ 3566160 w 3566160"/>
              <a:gd name="connsiteY3" fmla="*/ 1376668 h 3159748"/>
              <a:gd name="connsiteX4" fmla="*/ 1783080 w 3566160"/>
              <a:gd name="connsiteY4" fmla="*/ 3159748 h 3159748"/>
              <a:gd name="connsiteX5" fmla="*/ 0 w 3566160"/>
              <a:gd name="connsiteY5" fmla="*/ 1376668 h 3159748"/>
              <a:gd name="connsiteX6" fmla="*/ 648876 w 3566160"/>
              <a:gd name="connsiteY6" fmla="*/ 757 h 3159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66160" h="3159748">
                <a:moveTo>
                  <a:pt x="649888" y="0"/>
                </a:moveTo>
                <a:lnTo>
                  <a:pt x="2916273" y="0"/>
                </a:lnTo>
                <a:lnTo>
                  <a:pt x="2917285" y="757"/>
                </a:lnTo>
                <a:cubicBezTo>
                  <a:pt x="3313569" y="327800"/>
                  <a:pt x="3566160" y="822736"/>
                  <a:pt x="3566160" y="1376668"/>
                </a:cubicBezTo>
                <a:cubicBezTo>
                  <a:pt x="3566160" y="2361436"/>
                  <a:pt x="2767848" y="3159748"/>
                  <a:pt x="1783080" y="3159748"/>
                </a:cubicBezTo>
                <a:cubicBezTo>
                  <a:pt x="798312" y="3159748"/>
                  <a:pt x="0" y="2361436"/>
                  <a:pt x="0" y="1376668"/>
                </a:cubicBezTo>
                <a:cubicBezTo>
                  <a:pt x="0" y="822736"/>
                  <a:pt x="252591" y="327800"/>
                  <a:pt x="648876" y="7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 map&#10;&#10;Description automatically generated">
            <a:extLst>
              <a:ext uri="{FF2B5EF4-FFF2-40B4-BE49-F238E27FC236}">
                <a16:creationId xmlns:a16="http://schemas.microsoft.com/office/drawing/2014/main" id="{4A80E197-E531-67CB-FFB0-D3C748596DAF}"/>
              </a:ext>
            </a:extLst>
          </p:cNvPr>
          <p:cNvPicPr>
            <a:picLocks noChangeAspect="1"/>
          </p:cNvPicPr>
          <p:nvPr/>
        </p:nvPicPr>
        <p:blipFill rotWithShape="1">
          <a:blip r:embed="rId4">
            <a:extLst>
              <a:ext uri="{28A0092B-C50C-407E-A947-70E740481C1C}">
                <a14:useLocalDpi xmlns:a14="http://schemas.microsoft.com/office/drawing/2010/main" val="0"/>
              </a:ext>
            </a:extLst>
          </a:blip>
          <a:srcRect l="14274" r="13588" b="2"/>
          <a:stretch/>
        </p:blipFill>
        <p:spPr>
          <a:xfrm>
            <a:off x="4518135" y="10"/>
            <a:ext cx="3236976" cy="2995146"/>
          </a:xfrm>
          <a:custGeom>
            <a:avLst/>
            <a:gdLst/>
            <a:ahLst/>
            <a:cxnLst/>
            <a:rect l="l" t="t" r="r" b="b"/>
            <a:pathLst>
              <a:path w="3236976" h="2995156">
                <a:moveTo>
                  <a:pt x="770517" y="0"/>
                </a:moveTo>
                <a:lnTo>
                  <a:pt x="2466460" y="0"/>
                </a:lnTo>
                <a:lnTo>
                  <a:pt x="2523400" y="34592"/>
                </a:lnTo>
                <a:cubicBezTo>
                  <a:pt x="2953921" y="325446"/>
                  <a:pt x="3236976" y="818002"/>
                  <a:pt x="3236976" y="1376668"/>
                </a:cubicBezTo>
                <a:cubicBezTo>
                  <a:pt x="3236976" y="2270534"/>
                  <a:pt x="2512354" y="2995156"/>
                  <a:pt x="1618488" y="2995156"/>
                </a:cubicBezTo>
                <a:cubicBezTo>
                  <a:pt x="724622" y="2995156"/>
                  <a:pt x="0" y="2270534"/>
                  <a:pt x="0" y="1376668"/>
                </a:cubicBezTo>
                <a:cubicBezTo>
                  <a:pt x="0" y="818002"/>
                  <a:pt x="283056" y="325446"/>
                  <a:pt x="713576" y="34592"/>
                </a:cubicBezTo>
                <a:close/>
              </a:path>
            </a:pathLst>
          </a:custGeom>
        </p:spPr>
      </p:pic>
      <p:sp>
        <p:nvSpPr>
          <p:cNvPr id="18" name="Freeform: Shape 17">
            <a:extLst>
              <a:ext uri="{FF2B5EF4-FFF2-40B4-BE49-F238E27FC236}">
                <a16:creationId xmlns:a16="http://schemas.microsoft.com/office/drawing/2014/main" id="{5E10DA6E-C3FF-4539-BF84-4775BB7E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4396" y="2042"/>
            <a:ext cx="3387604" cy="4183848"/>
          </a:xfrm>
          <a:custGeom>
            <a:avLst/>
            <a:gdLst>
              <a:gd name="connsiteX0" fmla="*/ 420128 w 3387604"/>
              <a:gd name="connsiteY0" fmla="*/ 0 h 4183848"/>
              <a:gd name="connsiteX1" fmla="*/ 3387604 w 3387604"/>
              <a:gd name="connsiteY1" fmla="*/ 0 h 4183848"/>
              <a:gd name="connsiteX2" fmla="*/ 3387604 w 3387604"/>
              <a:gd name="connsiteY2" fmla="*/ 4101530 h 4183848"/>
              <a:gd name="connsiteX3" fmla="*/ 3283372 w 3387604"/>
              <a:gd name="connsiteY3" fmla="*/ 4128330 h 4183848"/>
              <a:gd name="connsiteX4" fmla="*/ 2732648 w 3387604"/>
              <a:gd name="connsiteY4" fmla="*/ 4183848 h 4183848"/>
              <a:gd name="connsiteX5" fmla="*/ 0 w 3387604"/>
              <a:gd name="connsiteY5" fmla="*/ 1451200 h 4183848"/>
              <a:gd name="connsiteX6" fmla="*/ 329816 w 3387604"/>
              <a:gd name="connsiteY6" fmla="*/ 148658 h 4183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7604" h="4183848">
                <a:moveTo>
                  <a:pt x="420128" y="0"/>
                </a:moveTo>
                <a:lnTo>
                  <a:pt x="3387604" y="0"/>
                </a:lnTo>
                <a:lnTo>
                  <a:pt x="3387604" y="4101530"/>
                </a:lnTo>
                <a:lnTo>
                  <a:pt x="3283372" y="4128330"/>
                </a:lnTo>
                <a:cubicBezTo>
                  <a:pt x="3105483" y="4164732"/>
                  <a:pt x="2921298" y="4183848"/>
                  <a:pt x="2732648" y="4183848"/>
                </a:cubicBezTo>
                <a:cubicBezTo>
                  <a:pt x="1223448" y="4183848"/>
                  <a:pt x="0" y="2960400"/>
                  <a:pt x="0" y="1451200"/>
                </a:cubicBezTo>
                <a:cubicBezTo>
                  <a:pt x="0" y="979575"/>
                  <a:pt x="119477" y="535856"/>
                  <a:pt x="329816" y="14865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statue of a bearded person&#10;&#10;Description automatically generated with medium confidence">
            <a:extLst>
              <a:ext uri="{FF2B5EF4-FFF2-40B4-BE49-F238E27FC236}">
                <a16:creationId xmlns:a16="http://schemas.microsoft.com/office/drawing/2014/main" id="{2945B91A-503C-BB9E-2C17-2BE7320EE63E}"/>
              </a:ext>
            </a:extLst>
          </p:cNvPr>
          <p:cNvPicPr>
            <a:picLocks noChangeAspect="1"/>
          </p:cNvPicPr>
          <p:nvPr/>
        </p:nvPicPr>
        <p:blipFill rotWithShape="1">
          <a:blip r:embed="rId5">
            <a:extLst>
              <a:ext uri="{28A0092B-C50C-407E-A947-70E740481C1C}">
                <a14:useLocalDpi xmlns:a14="http://schemas.microsoft.com/office/drawing/2010/main" val="0"/>
              </a:ext>
            </a:extLst>
          </a:blip>
          <a:srcRect t="552" r="3" b="9048"/>
          <a:stretch/>
        </p:blipFill>
        <p:spPr>
          <a:xfrm>
            <a:off x="8967592" y="2042"/>
            <a:ext cx="3224421" cy="4020664"/>
          </a:xfrm>
          <a:custGeom>
            <a:avLst/>
            <a:gdLst/>
            <a:ahLst/>
            <a:cxnLst/>
            <a:rect l="l" t="t" r="r" b="b"/>
            <a:pathLst>
              <a:path w="3224421" h="4020664">
                <a:moveTo>
                  <a:pt x="449733" y="0"/>
                </a:moveTo>
                <a:lnTo>
                  <a:pt x="3224421" y="0"/>
                </a:lnTo>
                <a:lnTo>
                  <a:pt x="3224421" y="3933205"/>
                </a:lnTo>
                <a:lnTo>
                  <a:pt x="3087301" y="3968462"/>
                </a:lnTo>
                <a:cubicBezTo>
                  <a:pt x="2920035" y="4002689"/>
                  <a:pt x="2746849" y="4020664"/>
                  <a:pt x="2569464" y="4020664"/>
                </a:cubicBezTo>
                <a:cubicBezTo>
                  <a:pt x="1150388" y="4020664"/>
                  <a:pt x="0" y="2870276"/>
                  <a:pt x="0" y="1451200"/>
                </a:cubicBezTo>
                <a:cubicBezTo>
                  <a:pt x="0" y="919047"/>
                  <a:pt x="161773" y="424677"/>
                  <a:pt x="438824" y="14588"/>
                </a:cubicBezTo>
                <a:close/>
              </a:path>
            </a:pathLst>
          </a:custGeom>
        </p:spPr>
      </p:pic>
    </p:spTree>
    <p:extLst>
      <p:ext uri="{BB962C8B-B14F-4D97-AF65-F5344CB8AC3E}">
        <p14:creationId xmlns:p14="http://schemas.microsoft.com/office/powerpoint/2010/main" val="197953024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5CE2C-613F-5658-C646-4136C3E27FFB}"/>
              </a:ext>
            </a:extLst>
          </p:cNvPr>
          <p:cNvSpPr>
            <a:spLocks noGrp="1"/>
          </p:cNvSpPr>
          <p:nvPr>
            <p:ph type="title"/>
          </p:nvPr>
        </p:nvSpPr>
        <p:spPr>
          <a:xfrm>
            <a:off x="7509572" y="3100471"/>
            <a:ext cx="4087306" cy="2889114"/>
          </a:xfrm>
        </p:spPr>
        <p:txBody>
          <a:bodyPr vert="horz" lIns="91440" tIns="45720" rIns="91440" bIns="45720" rtlCol="0" anchor="b">
            <a:normAutofit fontScale="90000"/>
          </a:bodyPr>
          <a:lstStyle/>
          <a:p>
            <a:r>
              <a:rPr lang="en-US" sz="5400" dirty="0"/>
              <a:t>Conservation &amp; interpretation of collections and Cathedral Fabric</a:t>
            </a: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building, outdoor, stone, old&#10;&#10;Description automatically generated">
            <a:extLst>
              <a:ext uri="{FF2B5EF4-FFF2-40B4-BE49-F238E27FC236}">
                <a16:creationId xmlns:a16="http://schemas.microsoft.com/office/drawing/2014/main" id="{B07820D1-541D-E704-A3C8-62D9B620EC7B}"/>
              </a:ext>
            </a:extLst>
          </p:cNvPr>
          <p:cNvPicPr>
            <a:picLocks noChangeAspect="1"/>
          </p:cNvPicPr>
          <p:nvPr/>
        </p:nvPicPr>
        <p:blipFill rotWithShape="1">
          <a:blip r:embed="rId3">
            <a:extLst>
              <a:ext uri="{28A0092B-C50C-407E-A947-70E740481C1C}">
                <a14:useLocalDpi xmlns:a14="http://schemas.microsoft.com/office/drawing/2010/main" val="0"/>
              </a:ext>
            </a:extLst>
          </a:blip>
          <a:srcRect t="15542" b="6643"/>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749649188"/>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44C3C-D416-E325-2DF2-D36EBB6FAC59}"/>
              </a:ext>
            </a:extLst>
          </p:cNvPr>
          <p:cNvSpPr>
            <a:spLocks noGrp="1"/>
          </p:cNvSpPr>
          <p:nvPr>
            <p:ph type="title"/>
          </p:nvPr>
        </p:nvSpPr>
        <p:spPr>
          <a:xfrm>
            <a:off x="495301" y="4918466"/>
            <a:ext cx="10923638" cy="1317643"/>
          </a:xfrm>
        </p:spPr>
        <p:txBody>
          <a:bodyPr vert="horz" lIns="91440" tIns="45720" rIns="91440" bIns="45720" rtlCol="0" anchor="b">
            <a:normAutofit fontScale="90000"/>
          </a:bodyPr>
          <a:lstStyle/>
          <a:p>
            <a:r>
              <a:rPr lang="en-US" sz="6600" kern="1200" dirty="0">
                <a:solidFill>
                  <a:schemeClr val="tx1"/>
                </a:solidFill>
                <a:latin typeface="+mj-lt"/>
                <a:ea typeface="+mj-ea"/>
                <a:cs typeface="+mj-cs"/>
              </a:rPr>
              <a:t>Kings &amp; Scribes Exhibition</a:t>
            </a:r>
            <a:br>
              <a:rPr lang="en-US" sz="6600" kern="1200" dirty="0">
                <a:solidFill>
                  <a:schemeClr val="tx1"/>
                </a:solidFill>
                <a:latin typeface="+mj-lt"/>
                <a:ea typeface="+mj-ea"/>
                <a:cs typeface="+mj-cs"/>
              </a:rPr>
            </a:br>
            <a:r>
              <a:rPr lang="en-US" sz="5300" kern="1200" dirty="0">
                <a:solidFill>
                  <a:schemeClr val="tx1"/>
                </a:solidFill>
                <a:latin typeface="+mj-lt"/>
                <a:ea typeface="+mj-ea"/>
                <a:cs typeface="+mj-cs"/>
              </a:rPr>
              <a:t>Opened 2019</a:t>
            </a:r>
            <a:endParaRPr lang="en-US" sz="6600" kern="1200" dirty="0">
              <a:solidFill>
                <a:schemeClr val="tx1"/>
              </a:solidFill>
              <a:latin typeface="+mj-lt"/>
              <a:ea typeface="+mj-ea"/>
              <a:cs typeface="+mj-cs"/>
            </a:endParaRPr>
          </a:p>
        </p:txBody>
      </p:sp>
      <p:pic>
        <p:nvPicPr>
          <p:cNvPr id="7" name="Picture 6">
            <a:extLst>
              <a:ext uri="{FF2B5EF4-FFF2-40B4-BE49-F238E27FC236}">
                <a16:creationId xmlns:a16="http://schemas.microsoft.com/office/drawing/2014/main" id="{6DCB22D8-068E-0E13-FC59-E81E03D2B81E}"/>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17688" r="18441" b="2"/>
          <a:stretch/>
        </p:blipFill>
        <p:spPr>
          <a:xfrm>
            <a:off x="20" y="10"/>
            <a:ext cx="4059916" cy="4242806"/>
          </a:xfrm>
          <a:prstGeom prst="rect">
            <a:avLst/>
          </a:prstGeom>
        </p:spPr>
      </p:pic>
      <p:pic>
        <p:nvPicPr>
          <p:cNvPr id="9" name="Picture 8" descr="A picture containing text, floor, area, furniture&#10;&#10;Description automatically generated">
            <a:extLst>
              <a:ext uri="{FF2B5EF4-FFF2-40B4-BE49-F238E27FC236}">
                <a16:creationId xmlns:a16="http://schemas.microsoft.com/office/drawing/2014/main" id="{3FDF7DE8-E877-A86E-273B-A04FF332B2D4}"/>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10871" r="25210" b="2"/>
          <a:stretch/>
        </p:blipFill>
        <p:spPr>
          <a:xfrm>
            <a:off x="4090482" y="-1"/>
            <a:ext cx="4062918" cy="4242816"/>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AF2C0D06-A8CE-31BA-139F-D65B0E5F95C0}"/>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l="29037" r="7091" b="2"/>
          <a:stretch/>
        </p:blipFill>
        <p:spPr>
          <a:xfrm>
            <a:off x="8132064" y="10"/>
            <a:ext cx="4059936" cy="4242806"/>
          </a:xfrm>
          <a:prstGeom prst="rect">
            <a:avLst/>
          </a:prstGeom>
        </p:spPr>
      </p:pic>
      <p:cxnSp>
        <p:nvCxnSpPr>
          <p:cNvPr id="23" name="Straight Connector 13">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5">
            <a:extLst>
              <a:ext uri="{FF2B5EF4-FFF2-40B4-BE49-F238E27FC236}">
                <a16:creationId xmlns:a16="http://schemas.microsoft.com/office/drawing/2014/main" id="{0627B73E-D784-4780-AA33-DCDFE7DA16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2919"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17">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5838"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712680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09317-CF5C-D4B1-B299-B031DBCF044A}"/>
              </a:ext>
            </a:extLst>
          </p:cNvPr>
          <p:cNvSpPr>
            <a:spLocks noGrp="1"/>
          </p:cNvSpPr>
          <p:nvPr>
            <p:ph type="title"/>
          </p:nvPr>
        </p:nvSpPr>
        <p:spPr>
          <a:xfrm>
            <a:off x="609601" y="4651766"/>
            <a:ext cx="10923638" cy="1317643"/>
          </a:xfrm>
        </p:spPr>
        <p:txBody>
          <a:bodyPr vert="horz" lIns="91440" tIns="45720" rIns="91440" bIns="45720" rtlCol="0" anchor="b">
            <a:normAutofit/>
          </a:bodyPr>
          <a:lstStyle/>
          <a:p>
            <a:r>
              <a:rPr lang="en-US" sz="6000" kern="1200" dirty="0">
                <a:solidFill>
                  <a:schemeClr val="tx1"/>
                </a:solidFill>
                <a:latin typeface="+mj-lt"/>
                <a:ea typeface="+mj-ea"/>
                <a:cs typeface="+mj-cs"/>
              </a:rPr>
              <a:t>South Triforium prior to HLF works</a:t>
            </a:r>
          </a:p>
        </p:txBody>
      </p:sp>
      <p:pic>
        <p:nvPicPr>
          <p:cNvPr id="5" name="Picture 4" descr="A table full of books&#10;&#10;Description automatically generated with low confidence">
            <a:extLst>
              <a:ext uri="{FF2B5EF4-FFF2-40B4-BE49-F238E27FC236}">
                <a16:creationId xmlns:a16="http://schemas.microsoft.com/office/drawing/2014/main" id="{6080F2DB-4ED1-D170-5293-7B8BF8260F76}"/>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6987"/>
          <a:stretch/>
        </p:blipFill>
        <p:spPr>
          <a:xfrm>
            <a:off x="25" y="-266690"/>
            <a:ext cx="6095974" cy="4252522"/>
          </a:xfrm>
          <a:prstGeom prst="rect">
            <a:avLst/>
          </a:prstGeom>
        </p:spPr>
      </p:pic>
      <p:pic>
        <p:nvPicPr>
          <p:cNvPr id="7" name="Picture 6" descr="A picture containing text, indoor, floor, living&#10;&#10;Description automatically generated">
            <a:extLst>
              <a:ext uri="{FF2B5EF4-FFF2-40B4-BE49-F238E27FC236}">
                <a16:creationId xmlns:a16="http://schemas.microsoft.com/office/drawing/2014/main" id="{45FE367A-C6E7-AC4A-6AD8-4340F44B5E74}"/>
              </a:ext>
            </a:extLst>
          </p:cNvPr>
          <p:cNvPicPr>
            <a:picLocks noChangeAspect="1"/>
          </p:cNvPicPr>
          <p:nvPr/>
        </p:nvPicPr>
        <p:blipFill rotWithShape="1">
          <a:blip r:embed="rId4">
            <a:extLst>
              <a:ext uri="{28A0092B-C50C-407E-A947-70E740481C1C}">
                <a14:useLocalDpi xmlns:a14="http://schemas.microsoft.com/office/drawing/2010/main" val="0"/>
              </a:ext>
            </a:extLst>
          </a:blip>
          <a:srcRect t="29769" b="17903"/>
          <a:stretch/>
        </p:blipFill>
        <p:spPr>
          <a:xfrm>
            <a:off x="6095999" y="-681"/>
            <a:ext cx="6096001" cy="4253215"/>
          </a:xfrm>
          <a:prstGeom prst="rect">
            <a:avLst/>
          </a:prstGeom>
        </p:spPr>
      </p:pic>
      <p:cxnSp>
        <p:nvCxnSpPr>
          <p:cNvPr id="12" name="Straight Connector 11">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7120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E13DAD0-A4B0-4817-8995-A0D346584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8B60CEC-2C71-D0D7-7747-CD6E5A8E3354}"/>
              </a:ext>
            </a:extLst>
          </p:cNvPr>
          <p:cNvSpPr>
            <a:spLocks noGrp="1"/>
          </p:cNvSpPr>
          <p:nvPr>
            <p:ph type="title"/>
          </p:nvPr>
        </p:nvSpPr>
        <p:spPr>
          <a:xfrm>
            <a:off x="5138287" y="3927072"/>
            <a:ext cx="6465287" cy="1516014"/>
          </a:xfrm>
        </p:spPr>
        <p:txBody>
          <a:bodyPr vert="horz" lIns="91440" tIns="45720" rIns="91440" bIns="45720" rtlCol="0" anchor="b">
            <a:normAutofit/>
          </a:bodyPr>
          <a:lstStyle/>
          <a:p>
            <a:r>
              <a:rPr lang="en-US" sz="4000" kern="1200" dirty="0">
                <a:solidFill>
                  <a:srgbClr val="FFFFFF"/>
                </a:solidFill>
                <a:latin typeface="+mj-lt"/>
                <a:ea typeface="+mj-ea"/>
                <a:cs typeface="+mj-cs"/>
              </a:rPr>
              <a:t>Exhibition situated within the Cathedral, but distinct from it</a:t>
            </a:r>
          </a:p>
        </p:txBody>
      </p:sp>
      <p:cxnSp>
        <p:nvCxnSpPr>
          <p:cNvPr id="16" name="Straight Connector 15">
            <a:extLst>
              <a:ext uri="{FF2B5EF4-FFF2-40B4-BE49-F238E27FC236}">
                <a16:creationId xmlns:a16="http://schemas.microsoft.com/office/drawing/2014/main" id="{59F9672C-557D-4871-B58C-7874589D7F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7AC9963D-9D61-3253-8BA5-82173FAA0305}"/>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r="-1" b="293"/>
          <a:stretch/>
        </p:blipFill>
        <p:spPr>
          <a:xfrm>
            <a:off x="317635" y="321733"/>
            <a:ext cx="4160452" cy="6214534"/>
          </a:xfrm>
          <a:prstGeom prst="rect">
            <a:avLst/>
          </a:prstGeom>
        </p:spPr>
      </p:pic>
      <p:pic>
        <p:nvPicPr>
          <p:cNvPr id="7" name="Picture 6" descr="A picture containing text, indoor&#10;&#10;Description automatically generated">
            <a:extLst>
              <a:ext uri="{FF2B5EF4-FFF2-40B4-BE49-F238E27FC236}">
                <a16:creationId xmlns:a16="http://schemas.microsoft.com/office/drawing/2014/main" id="{E0313AB1-F6AA-D0D5-959B-5646CB27F978}"/>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18831" r="2032" b="1"/>
          <a:stretch/>
        </p:blipFill>
        <p:spPr>
          <a:xfrm>
            <a:off x="4638955" y="321733"/>
            <a:ext cx="3539976" cy="2985818"/>
          </a:xfrm>
          <a:prstGeom prst="rect">
            <a:avLst/>
          </a:prstGeom>
        </p:spPr>
      </p:pic>
      <p:pic>
        <p:nvPicPr>
          <p:cNvPr id="9" name="Picture 8">
            <a:extLst>
              <a:ext uri="{FF2B5EF4-FFF2-40B4-BE49-F238E27FC236}">
                <a16:creationId xmlns:a16="http://schemas.microsoft.com/office/drawing/2014/main" id="{7C7150C5-80D9-B3FC-3D1B-2C8FDB31DC1A}"/>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l="7278" r="13682" b="1"/>
          <a:stretch/>
        </p:blipFill>
        <p:spPr>
          <a:xfrm>
            <a:off x="8348570" y="321734"/>
            <a:ext cx="3535590" cy="2985818"/>
          </a:xfrm>
          <a:prstGeom prst="rect">
            <a:avLst/>
          </a:prstGeom>
        </p:spPr>
      </p:pic>
    </p:spTree>
    <p:extLst>
      <p:ext uri="{BB962C8B-B14F-4D97-AF65-F5344CB8AC3E}">
        <p14:creationId xmlns:p14="http://schemas.microsoft.com/office/powerpoint/2010/main" val="4238619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E55FC-881E-14E6-78E8-B47489F95B6A}"/>
              </a:ext>
            </a:extLst>
          </p:cNvPr>
          <p:cNvSpPr>
            <a:spLocks noGrp="1"/>
          </p:cNvSpPr>
          <p:nvPr>
            <p:ph type="title"/>
          </p:nvPr>
        </p:nvSpPr>
        <p:spPr>
          <a:xfrm>
            <a:off x="6075161" y="3656578"/>
            <a:ext cx="5549037" cy="1374857"/>
          </a:xfrm>
        </p:spPr>
        <p:txBody>
          <a:bodyPr vert="horz" lIns="91440" tIns="45720" rIns="91440" bIns="45720" rtlCol="0" anchor="t">
            <a:normAutofit/>
          </a:bodyPr>
          <a:lstStyle/>
          <a:p>
            <a:r>
              <a:rPr lang="en-US" sz="5400" kern="1200" dirty="0">
                <a:solidFill>
                  <a:schemeClr val="tx1"/>
                </a:solidFill>
                <a:latin typeface="+mj-lt"/>
                <a:ea typeface="+mj-ea"/>
                <a:cs typeface="+mj-cs"/>
              </a:rPr>
              <a:t>Contested Heritage</a:t>
            </a:r>
          </a:p>
        </p:txBody>
      </p:sp>
      <p:sp>
        <p:nvSpPr>
          <p:cNvPr id="12" name="Freeform: Shape 11">
            <a:extLst>
              <a:ext uri="{FF2B5EF4-FFF2-40B4-BE49-F238E27FC236}">
                <a16:creationId xmlns:a16="http://schemas.microsoft.com/office/drawing/2014/main" id="{60B21A5C-062F-46C2-8389-53D40F46AA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83466"/>
            <a:ext cx="5549037" cy="6374535"/>
          </a:xfrm>
          <a:custGeom>
            <a:avLst/>
            <a:gdLst>
              <a:gd name="connsiteX0" fmla="*/ 2203019 w 5549037"/>
              <a:gd name="connsiteY0" fmla="*/ 0 h 6374535"/>
              <a:gd name="connsiteX1" fmla="*/ 5549037 w 5549037"/>
              <a:gd name="connsiteY1" fmla="*/ 3346018 h 6374535"/>
              <a:gd name="connsiteX2" fmla="*/ 3797930 w 5549037"/>
              <a:gd name="connsiteY2" fmla="*/ 6288190 h 6374535"/>
              <a:gd name="connsiteX3" fmla="*/ 3618689 w 5549037"/>
              <a:gd name="connsiteY3" fmla="*/ 6374535 h 6374535"/>
              <a:gd name="connsiteX4" fmla="*/ 779546 w 5549037"/>
              <a:gd name="connsiteY4" fmla="*/ 6374535 h 6374535"/>
              <a:gd name="connsiteX5" fmla="*/ 537516 w 5549037"/>
              <a:gd name="connsiteY5" fmla="*/ 6248727 h 6374535"/>
              <a:gd name="connsiteX6" fmla="*/ 74641 w 5549037"/>
              <a:gd name="connsiteY6" fmla="*/ 5927968 h 6374535"/>
              <a:gd name="connsiteX7" fmla="*/ 0 w 5549037"/>
              <a:gd name="connsiteY7" fmla="*/ 5860130 h 6374535"/>
              <a:gd name="connsiteX8" fmla="*/ 0 w 5549037"/>
              <a:gd name="connsiteY8" fmla="*/ 831906 h 6374535"/>
              <a:gd name="connsiteX9" fmla="*/ 74641 w 5549037"/>
              <a:gd name="connsiteY9" fmla="*/ 764068 h 6374535"/>
              <a:gd name="connsiteX10" fmla="*/ 2203019 w 5549037"/>
              <a:gd name="connsiteY10" fmla="*/ 0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549037" h="6374535">
                <a:moveTo>
                  <a:pt x="2203019" y="0"/>
                </a:moveTo>
                <a:cubicBezTo>
                  <a:pt x="4050974" y="0"/>
                  <a:pt x="5549037" y="1498063"/>
                  <a:pt x="5549037" y="3346018"/>
                </a:cubicBezTo>
                <a:cubicBezTo>
                  <a:pt x="5549037" y="4616487"/>
                  <a:pt x="4840968" y="5721578"/>
                  <a:pt x="3797930" y="6288190"/>
                </a:cubicBezTo>
                <a:lnTo>
                  <a:pt x="3618689" y="6374535"/>
                </a:lnTo>
                <a:lnTo>
                  <a:pt x="779546" y="6374535"/>
                </a:lnTo>
                <a:lnTo>
                  <a:pt x="537516" y="6248727"/>
                </a:lnTo>
                <a:cubicBezTo>
                  <a:pt x="374031" y="6154721"/>
                  <a:pt x="219238" y="6047301"/>
                  <a:pt x="74641" y="5927968"/>
                </a:cubicBezTo>
                <a:lnTo>
                  <a:pt x="0" y="5860130"/>
                </a:lnTo>
                <a:lnTo>
                  <a:pt x="0" y="831906"/>
                </a:lnTo>
                <a:lnTo>
                  <a:pt x="74641" y="764068"/>
                </a:lnTo>
                <a:cubicBezTo>
                  <a:pt x="653030" y="286739"/>
                  <a:pt x="1394539" y="0"/>
                  <a:pt x="220301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statue of a person&#10;&#10;Description automatically generated with medium confidence">
            <a:extLst>
              <a:ext uri="{FF2B5EF4-FFF2-40B4-BE49-F238E27FC236}">
                <a16:creationId xmlns:a16="http://schemas.microsoft.com/office/drawing/2014/main" id="{1C0EEF49-0C8E-0B95-A040-90345975D8D4}"/>
              </a:ext>
            </a:extLst>
          </p:cNvPr>
          <p:cNvPicPr>
            <a:picLocks noChangeAspect="1"/>
          </p:cNvPicPr>
          <p:nvPr/>
        </p:nvPicPr>
        <p:blipFill rotWithShape="1">
          <a:blip r:embed="rId3">
            <a:extLst>
              <a:ext uri="{28A0092B-C50C-407E-A947-70E740481C1C}">
                <a14:useLocalDpi xmlns:a14="http://schemas.microsoft.com/office/drawing/2010/main" val="0"/>
              </a:ext>
            </a:extLst>
          </a:blip>
          <a:srcRect t="6153" r="1" b="8216"/>
          <a:stretch/>
        </p:blipFill>
        <p:spPr>
          <a:xfrm>
            <a:off x="1" y="647373"/>
            <a:ext cx="5385130" cy="6210629"/>
          </a:xfrm>
          <a:custGeom>
            <a:avLst/>
            <a:gdLst/>
            <a:ahLst/>
            <a:cxnLst/>
            <a:rect l="l" t="t" r="r" b="b"/>
            <a:pathLst>
              <a:path w="5385130" h="6210629">
                <a:moveTo>
                  <a:pt x="2203018" y="0"/>
                </a:moveTo>
                <a:cubicBezTo>
                  <a:pt x="3960450" y="0"/>
                  <a:pt x="5385130" y="1424680"/>
                  <a:pt x="5385130" y="3182112"/>
                </a:cubicBezTo>
                <a:cubicBezTo>
                  <a:pt x="5385130" y="4500186"/>
                  <a:pt x="4583748" y="5631087"/>
                  <a:pt x="3441640" y="6114158"/>
                </a:cubicBezTo>
                <a:lnTo>
                  <a:pt x="3178061" y="6210629"/>
                </a:lnTo>
                <a:lnTo>
                  <a:pt x="1233206" y="6210629"/>
                </a:lnTo>
                <a:lnTo>
                  <a:pt x="1108901" y="6171135"/>
                </a:lnTo>
                <a:cubicBezTo>
                  <a:pt x="767738" y="6046219"/>
                  <a:pt x="453928" y="5864559"/>
                  <a:pt x="178899" y="5637585"/>
                </a:cubicBezTo>
                <a:lnTo>
                  <a:pt x="0" y="5474990"/>
                </a:lnTo>
                <a:lnTo>
                  <a:pt x="0" y="889234"/>
                </a:lnTo>
                <a:lnTo>
                  <a:pt x="178899" y="726640"/>
                </a:lnTo>
                <a:cubicBezTo>
                  <a:pt x="728956" y="272693"/>
                  <a:pt x="1434142" y="0"/>
                  <a:pt x="2203018" y="0"/>
                </a:cubicBezTo>
                <a:close/>
              </a:path>
            </a:pathLst>
          </a:custGeom>
        </p:spPr>
      </p:pic>
      <p:sp>
        <p:nvSpPr>
          <p:cNvPr id="14" name="Freeform: Shape 13">
            <a:extLst>
              <a:ext uri="{FF2B5EF4-FFF2-40B4-BE49-F238E27FC236}">
                <a16:creationId xmlns:a16="http://schemas.microsoft.com/office/drawing/2014/main" id="{8A177BCC-4208-4795-8572-4D623BA1E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33763" y="1"/>
            <a:ext cx="4480560" cy="2513993"/>
          </a:xfrm>
          <a:custGeom>
            <a:avLst/>
            <a:gdLst>
              <a:gd name="connsiteX0" fmla="*/ 18382 w 4480560"/>
              <a:gd name="connsiteY0" fmla="*/ 0 h 2513993"/>
              <a:gd name="connsiteX1" fmla="*/ 4462178 w 4480560"/>
              <a:gd name="connsiteY1" fmla="*/ 0 h 2513993"/>
              <a:gd name="connsiteX2" fmla="*/ 4468994 w 4480560"/>
              <a:gd name="connsiteY2" fmla="*/ 44657 h 2513993"/>
              <a:gd name="connsiteX3" fmla="*/ 4480560 w 4480560"/>
              <a:gd name="connsiteY3" fmla="*/ 273713 h 2513993"/>
              <a:gd name="connsiteX4" fmla="*/ 2240280 w 4480560"/>
              <a:gd name="connsiteY4" fmla="*/ 2513993 h 2513993"/>
              <a:gd name="connsiteX5" fmla="*/ 0 w 4480560"/>
              <a:gd name="connsiteY5" fmla="*/ 273713 h 2513993"/>
              <a:gd name="connsiteX6" fmla="*/ 11567 w 4480560"/>
              <a:gd name="connsiteY6" fmla="*/ 44657 h 2513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80560" h="2513993">
                <a:moveTo>
                  <a:pt x="18382" y="0"/>
                </a:moveTo>
                <a:lnTo>
                  <a:pt x="4462178" y="0"/>
                </a:lnTo>
                <a:lnTo>
                  <a:pt x="4468994" y="44657"/>
                </a:lnTo>
                <a:cubicBezTo>
                  <a:pt x="4476642" y="119969"/>
                  <a:pt x="4480560" y="196384"/>
                  <a:pt x="4480560" y="273713"/>
                </a:cubicBezTo>
                <a:cubicBezTo>
                  <a:pt x="4480560" y="1510985"/>
                  <a:pt x="3477552" y="2513993"/>
                  <a:pt x="2240280" y="2513993"/>
                </a:cubicBezTo>
                <a:cubicBezTo>
                  <a:pt x="1003008" y="2513993"/>
                  <a:pt x="0" y="1510985"/>
                  <a:pt x="0" y="273713"/>
                </a:cubicBezTo>
                <a:cubicBezTo>
                  <a:pt x="0" y="196384"/>
                  <a:pt x="3918" y="119969"/>
                  <a:pt x="11567" y="446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icture containing text, outdoor, black, old&#10;&#10;Description automatically generated">
            <a:extLst>
              <a:ext uri="{FF2B5EF4-FFF2-40B4-BE49-F238E27FC236}">
                <a16:creationId xmlns:a16="http://schemas.microsoft.com/office/drawing/2014/main" id="{3F715C43-EEE2-B387-3AAA-3C575D85B168}"/>
              </a:ext>
            </a:extLst>
          </p:cNvPr>
          <p:cNvPicPr>
            <a:picLocks noChangeAspect="1"/>
          </p:cNvPicPr>
          <p:nvPr/>
        </p:nvPicPr>
        <p:blipFill rotWithShape="1">
          <a:blip r:embed="rId4">
            <a:extLst>
              <a:ext uri="{28A0092B-C50C-407E-A947-70E740481C1C}">
                <a14:useLocalDpi xmlns:a14="http://schemas.microsoft.com/office/drawing/2010/main" val="0"/>
              </a:ext>
            </a:extLst>
          </a:blip>
          <a:srcRect t="9777" r="-4" b="3818"/>
          <a:stretch/>
        </p:blipFill>
        <p:spPr>
          <a:xfrm>
            <a:off x="5398355" y="1"/>
            <a:ext cx="4151376" cy="2349401"/>
          </a:xfrm>
          <a:custGeom>
            <a:avLst/>
            <a:gdLst/>
            <a:ahLst/>
            <a:cxnLst/>
            <a:rect l="l" t="t" r="r" b="b"/>
            <a:pathLst>
              <a:path w="4151376" h="2349401">
                <a:moveTo>
                  <a:pt x="20101" y="0"/>
                </a:moveTo>
                <a:lnTo>
                  <a:pt x="4131276" y="0"/>
                </a:lnTo>
                <a:lnTo>
                  <a:pt x="4140659" y="61486"/>
                </a:lnTo>
                <a:cubicBezTo>
                  <a:pt x="4147746" y="131265"/>
                  <a:pt x="4151376" y="202065"/>
                  <a:pt x="4151376" y="273713"/>
                </a:cubicBezTo>
                <a:cubicBezTo>
                  <a:pt x="4151376" y="1420084"/>
                  <a:pt x="3222059" y="2349401"/>
                  <a:pt x="2075688" y="2349401"/>
                </a:cubicBezTo>
                <a:cubicBezTo>
                  <a:pt x="929317" y="2349401"/>
                  <a:pt x="0" y="1420084"/>
                  <a:pt x="0" y="273713"/>
                </a:cubicBezTo>
                <a:cubicBezTo>
                  <a:pt x="0" y="202065"/>
                  <a:pt x="3630" y="131265"/>
                  <a:pt x="10717" y="61486"/>
                </a:cubicBezTo>
                <a:close/>
              </a:path>
            </a:pathLst>
          </a:custGeom>
        </p:spPr>
      </p:pic>
    </p:spTree>
    <p:extLst>
      <p:ext uri="{BB962C8B-B14F-4D97-AF65-F5344CB8AC3E}">
        <p14:creationId xmlns:p14="http://schemas.microsoft.com/office/powerpoint/2010/main" val="148836069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3175</TotalTime>
  <Words>971</Words>
  <Application>Microsoft Office PowerPoint</Application>
  <PresentationFormat>Widescreen</PresentationFormat>
  <Paragraphs>27</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Museums Forum 2023 Welcome to Winchester Cathedral</vt:lpstr>
      <vt:lpstr>Cathedral as a working building, with function and purpose, as well as a sacred space</vt:lpstr>
      <vt:lpstr>Historic Collections</vt:lpstr>
      <vt:lpstr>Conservation &amp; interpretation of collections and Cathedral Fabric</vt:lpstr>
      <vt:lpstr>Kings &amp; Scribes Exhibition Opened 2019</vt:lpstr>
      <vt:lpstr>South Triforium prior to HLF works</vt:lpstr>
      <vt:lpstr>Exhibition situated within the Cathedral, but distinct from it</vt:lpstr>
      <vt:lpstr>Contested Heritage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Museums Forum 2023 Welcome to Winchester Cathedral</dc:title>
  <dc:creator>Eleanor Swire</dc:creator>
  <cp:lastModifiedBy>Eleanor Swire</cp:lastModifiedBy>
  <cp:revision>9</cp:revision>
  <dcterms:created xsi:type="dcterms:W3CDTF">2023-01-27T12:29:38Z</dcterms:created>
  <dcterms:modified xsi:type="dcterms:W3CDTF">2023-02-11T05:49:23Z</dcterms:modified>
</cp:coreProperties>
</file>